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1.xml" ContentType="application/inkml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ink/ink23.xml" ContentType="application/inkml+xml"/>
  <Override PartName="/ppt/ink/ink24.xml" ContentType="application/inkml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29"/>
  </p:notesMasterIdLst>
  <p:sldIdLst>
    <p:sldId id="256" r:id="rId2"/>
    <p:sldId id="257" r:id="rId3"/>
    <p:sldId id="311" r:id="rId4"/>
    <p:sldId id="312" r:id="rId5"/>
    <p:sldId id="313" r:id="rId6"/>
    <p:sldId id="335" r:id="rId7"/>
    <p:sldId id="314" r:id="rId8"/>
    <p:sldId id="315" r:id="rId9"/>
    <p:sldId id="316" r:id="rId10"/>
    <p:sldId id="318" r:id="rId11"/>
    <p:sldId id="317" r:id="rId12"/>
    <p:sldId id="321" r:id="rId13"/>
    <p:sldId id="320" r:id="rId14"/>
    <p:sldId id="319" r:id="rId15"/>
    <p:sldId id="325" r:id="rId16"/>
    <p:sldId id="324" r:id="rId17"/>
    <p:sldId id="323" r:id="rId18"/>
    <p:sldId id="322" r:id="rId19"/>
    <p:sldId id="326" r:id="rId20"/>
    <p:sldId id="330" r:id="rId21"/>
    <p:sldId id="329" r:id="rId22"/>
    <p:sldId id="328" r:id="rId23"/>
    <p:sldId id="327" r:id="rId24"/>
    <p:sldId id="332" r:id="rId25"/>
    <p:sldId id="333" r:id="rId26"/>
    <p:sldId id="334" r:id="rId27"/>
    <p:sldId id="259" r:id="rId28"/>
  </p:sldIdLst>
  <p:sldSz cx="9144000" cy="5143500" type="screen16x9"/>
  <p:notesSz cx="6858000" cy="9144000"/>
  <p:embeddedFontLst>
    <p:embeddedFont>
      <p:font typeface="Aptos ExtraBold" panose="020B0004020202020204" pitchFamily="34" charset="0"/>
      <p:bold r:id="rId30"/>
    </p:embeddedFont>
    <p:embeddedFont>
      <p:font typeface="DM Sans" pitchFamily="2" charset="0"/>
      <p:regular r:id="rId31"/>
      <p:bold r:id="rId32"/>
      <p:italic r:id="rId33"/>
      <p:boldItalic r:id="rId34"/>
    </p:embeddedFont>
    <p:embeddedFont>
      <p:font typeface="Lexend ExtraBold" panose="020B0604020202020204" charset="0"/>
      <p:bold r:id="rId35"/>
    </p:embeddedFont>
    <p:embeddedFont>
      <p:font typeface="Montserrat" panose="02000505000000020004" pitchFamily="2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73D5"/>
    <a:srgbClr val="E1D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411C38C-0473-4506-81F0-CEA3E3C38617}">
  <a:tblStyle styleId="{3411C38C-0473-4506-81F0-CEA3E3C3861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8" d="100"/>
          <a:sy n="58" d="100"/>
        </p:scale>
        <p:origin x="1520" y="38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0000" max="10000" units="dev"/>
          <inkml:channel name="Y" type="integer" min="-10000" max="10000" units="dev"/>
          <inkml:channel name="F" type="integer" max="255" units="dev"/>
          <inkml:channel name="T" type="integer" units="dev"/>
        </inkml:traceFormat>
        <inkml:channelProperties>
          <inkml:channelProperty channel="X" name="resolution" value="1" units="1/dev"/>
          <inkml:channelProperty channel="Y" name="resolution" value="1" units="1/dev"/>
          <inkml:channelProperty channel="F" name="resolution" value="1" units="1/dev"/>
          <inkml:channelProperty channel="T" name="resolution" value="0" units="1/dev"/>
        </inkml:channelProperties>
      </inkml:inkSource>
      <inkml:timestamp xml:id="ts0" timeString="2026-02-12T18:59:33.975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antiAliased" value="0"/>
    </inkml:brush>
  </inkml:definitions>
  <inkml:trace contextRef="#ctx0" brushRef="#br0">19649 3693 4 0,'0'0'-1'0,"0"9"-1"0</inkml:trace>
  <inkml:trace contextRef="#ctx0" brushRef="#br0" timeOffset="1">22397 1016 3 0,'0'0'1'0,"-9"0"0"0,9-9-2 0,0 9 0 0,0 0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2T18:35:55.067"/>
    </inkml:context>
    <inkml:brush xml:id="br0">
      <inkml:brushProperty name="width" value="0.15" units="cm"/>
      <inkml:brushProperty name="height" value="0.15" units="cm"/>
      <inkml:brushProperty name="color" value="#FEFFFE"/>
    </inkml:brush>
  </inkml:definitions>
  <inkml:trace contextRef="#ctx0" brushRef="#br0">3079 2970 1111,'0'0'460,"0"0"-460,0 0 230,0 0 316,0 0-1322,0-2 1826,0 1-18,0 1-1032,0-1 516,0 1-258,0 0-258,0 1 362,0 1-182,0-2-180,0 10 894,0 4-446,0-14-448,0 20 416,0-9 8,0-11-424,0 21 212,3-6 110,-3-15-322,1 14 160,1 0 222,-2-14-382,0 14 190,1-4-94,-1-10-96,0 8 256,1-1-128,-1-7-128,0 6 384,-1-1-192,1-5-192,0 3 284,0 0 66,0-3-350,0 1 174,2-1-62,-2 0-112,0 1 56,-1-1-52,1 0-4,-1-1 2,3-2-2,-2 3 0,0-2-12,-1-3 6,1 5 6,0-9 98,-1 3-50,1 6-48,0-8 60,-2 2 6,2 6-66,2-8 34,0 1-18,-2 7-16,-1-4 8,1 0-16,0 4 8,1-4-4,-1 2 2,0 2 2,0-1-160,2 0 80,-2 1 80,3 0-16,-2 0 8,-1 0 8,3-1-52,0 1-22,3 0 36,-2-2-20,-4 2 58,7-1-30,-2 2-32,-5-1 62,9-3-32,0 2 16,-9 1 16,7-2-108,-7 2 108,8 0-54,-2-1 76,2 0-12,-8 1-10,8-2 6,-2 2-40,3-2 18,-3 1 44,-6 1-28,7-1 14,-1 0 44,-6 1-58,6-2 30,0 2-16,-6 0-14,6-1-44,-2 1 22,1-1 134,-2-1-56,-3 2-56,4-1 44,-3 1-22,-1 0-22,1 0 144,1 0 808,-2 0-952,1 0 476,-2 0-134,1 0-342,-3 0 170,0 1-84,3-1-86,-5 3 154,0-2-76,5-1-78,-11 3 198,-1-1-98,12-2-100,-12 5 114,-1-2 86,13-3-200,-17 3 100,2 1 70,15-4-170,-16 4 86,2-3-8,14-1-78,-19 4 40,2-2-20,17-2-20,-17 3 126,6 1-64,11-4-62,-19 4 160,3-3-80,16-1-80,-17 3 160,6-1 44,-7 1-102,4-3 12,14 0-114,-14 1 58,4 0-10,10-1-48,-13 2 24,2-1-12,11-1-12,-9 1 46,1-3-22,8 2-24,-8-1 96,1 0-48,7 1-48,-6 1 4,1-2 6,5 1-10,-4 1 4,0-2-74,4 1 70,-3 0-34,1 1-232,2-1 266,-1 1-132,1-2 66,0 1 66,0-1-610,0 2 306,0-1 304,1 0-204,1-1 102,-2 1 102,2-1-176,2 1 20,-4 0 156,5 1-78,0-2-48,-5 1 126,7 1-64,0-3-28,-7 2 92,10-2-46,0 3 24,-10-1 22,9-2-160,1 1 80,-10 1 80,12-4-76,-3 2 38,-9 2 38,11-3-154,-2 3-44,-9 0 198,11-1-98,-2-2-44,-9 3 142,8-3-70,-3 3 94,1-2-12,-1 0-6,-5 2-6,2-1 72,1 0-36,-3 1-36,1-1 286,-1-1-144,0 2-142,0-1 568,0-1-284,0 2-284,-1-3 198,0 1-24,1 2-174,-3-4 88,1 1-12,2 3-76,-3-3 38,-2-1-20,5 4-18,-4-4 54,-1 1-28,5 3-26,-5-5 82,-1 2-42,6 3-40,-6-5 20,0 1-34,6 4 14,-6-5-6,-2-1 46,8 6-40,-6-5 20,0 2 14,-3-2-16,2-1-10,7 6-8,-8-4 36,2 0-18,6 4-18,-10-8 62,3 3-32,7 5-30,-8-5-16,2 2 8,6 3 8,-9-6-56,0 2 68,9 4-12,-7-6 6,7 6-6,-6-3 66,-5-2-32,5 1-18,6 4-16,-10-4 72,4 0-36,-2 0 38,-1 1-36,9 3-38,-10-3 6,3 0 74,7 3-80,-10-3 40,3 0 32,7 3-72,-9-1 36,3-2-10,6 3-26,-11-1 12,3-2-6,8 3-6,-9-1 28,3 0-14,6 1-14,-10-2 26,1 1-12,9 1-14,-8-2 18,2 2-32,6 0 14,-8-1-8,1-1 4,7 2 4,-7-2-2,1 0 34,6 2-32,-8-2 16,0 0-8,8 2-8,-8-2 16,2 0-8,6 2-8,-9-4 108,-1 1-54,10 3-54,-10-4 14,3 2 6,7 2-20,-11-4 10,0 1-18,11 3 8,-10-3-4,1 0 54,9 3-50,-9-2 26,-2 0-14,11 2-12,-9-3-2,2 2 2,7 1 0,-11-2 112,2 1-56,9 1-56,-9-2 56,3 0 24,6 2-80,-11 0 40,5-1 40,6 1-80,-7 0 40,-1 0 32,8 0-72,-9 0 36,2-1-18,7 1-18,-8-1-24,2 0 12,6 1 12,-10-1 98,2 0-48,8 1-50,-7-2 12,0 2-6,7 0-6,-9-3 4,2 1 38,7 2-42,-8-2 20,4-1-22,4 3 2,-8-2 0,1-1 0,7 3 0,-6-2 32,0 2-16,6 0-16,-7-2 116,0 1-58,7 1-58,-7-1 8,2 0 36,5 1-44,-7 0 22,1-1 2,6 1-24,-6 1 12,-2-1 50,8 0-62,-6 0 30,0 0-14,6 0-16,-6 0 8,1 0-4,5 0-4,-7-1 50,2 1-24,5 0-26,-6 1 4,2-2 6,4 1-10,-4-1 6,-4 0 48,8 1-54,-5-1 28,1 0-14,4 1-14,-5-1 34,-1-1-16,6 2-18,-4-1-32,-3 1 16,7 0 16,-5-1 72,0 0-36,5 1-36,-7-2 6,3 2 26,4 0-32,-5-1 16,1 1 12,4 0-28,-5 0 14,2-1 20,3 1-34,-5 1 18,1-1-10,4 0-8,-5 0 4,2 0-2,3 0-2,-4 0 50,1 0-46,3 0-4,-4-2 2,-1 2 40,5 0-42,-4-1 20,0 0 10,4 1-30,-4-1 16,-1 1 40,5 0-56,-5-1 28,0 0-14,5 1-14,-5 0-14,1-1 8,4 1 6,-6-1 60,1 0-30,5 1-30,-5 0-20,0 0 18,5 0 2,-5-1-2,0 0 2,5 1 0,-5-1 0,1 1 12,4 0-12,-5-1 6,0 1-4,5 0-2,-5-1-10,0 1 4,5 0 6,-6-1 94,-2 0-48,8 1-46,-5 0 24,-1-1-4,6 1-20,-8 0 10,-2-1 22,10 1-32,-8 0 16,2 1 12,6-1-28,-8-1 14,0 2-6,8-1-8,-8 1 48,1-3-24,7 2-24,-7-1 68,-2 0-34,9 1-34,-6-1 24,1 1 28,5 0-52,-11-1 26,4 0-12,7 1-14,-7 0 6,1 0-14,6 0 8,-7-1-4,-1 0 2,8 1 2,-7-2-18,2 2 10,5 0 8,-8-1 68,0 1-34,8 0-34,-6 0 0,0-1 8,6 1-8,-10-2 4,2 1 26,8 1-30,-10 0 16,3 0-8,7 0-8,-10-1 4,1 1-2,9 0-2,-9 1 64,1 0-32,8-1-32,-13 1 40,3 0-20,10-1-20,-10-1-6,1 3 32,9-2-26,-12-1 12,1 2-18,11-1 6,-11 1-2,1 0 20,10-1-18,-11 1 10,-1-2-6,12 1-4,-9 2 30,-2 0-14,11-2-16,-14 1 52,2 0-26,12-1-26,-13 0 20,4 3 6,9-3-26,-14 0 14,1 1 20,13-1-34,-11 2 18,1-2-18,10 0 0,-14 1 0,2 0 0,12-1 0,-11 1 44,1-2-22,10 1-22,-14 0 12,3 0-6,11 0-6,-13 0-14,2 2-4,11-2 18,-13 1-10,0-1 6,13 0 4,-12 0 26,2 1 38,10-1-64,-18 1 32,4 0-16,14-1-16,-12 0 28,-1 0-14,13 0-14,-21 0 32,5 0-16,16 0-16,-14-1 36,2-1 26,12 2-62,-19 0 30,6 0 18,13 0-48,-16 0 24,5 0 84,11 0-108,-19-1 54,4 1-28,15 0-26,-16-3 110,3 3-56,13 0-54,-18 1 120,3-2-60,15 1-60,-15 0 54,2 0 16,13 0-70,-21 0 36,4 0-30,17 0-6,-16 0 2,3-1 0,13 1-2,-19 0 0,3 0 0,16 0 0,-17 0-40,8 0 20,9 0 20,-17 0 14,3 0-6,14 0-8,-16 0-44,4 1 2,12-1 42,-15 0-22,-1 0-20,16 0 42,-13 0-22,0 0 44,13 0-22,-15 0 10,1 0-4,14 0-6,-14 0 54,4 0-26,10 0-28,-15 1 58,2-1-74,13 0 16,-12 0-8,4 0 12,8 0-4,-9 0 2,-1 0-8,10 0 6,-8 0-4,3 0-50,5 0 54,-7 0-26,1 0 12,6 0 14,-4 0-22,3 0 10,1 0 12,-2 0-82,2 0 42,0 0 40,-2 0-236,1 0-362,1 0 598,1 0-300,-3 0-38,2 0 338,-1 0-168,3 0-28,-2 0 196,2 0-98,-1 0 48,-1 0 50,5 0-60,-1 0 30,-4 0 30,5 0-104,0-2 52,-5 2 52,8-2-110,-2 0-72,-6 2 182,14 0-92,-4-3-30,-10 3 122,15-2-62,-2 3-68,-13-1 130,18-1-66,-2 1 34,-16 0 32,18 0-84,-4 0 42,-14 0 42,22-1-70,-4 1-96,-18 0 166,19-1-84,-5-1-30,-14 2 114,21-1-56,-4 0-52,-17 1 108,19-3-54,-9 3-90,-10 0 144,17-1-72,-6-1 36,-11 2 36,11-1-58,-3 1 30,-8 0 28,8-1 6,-4 1 60,-4 0-66,3 0 34,-1 0 554,-2 0-588,2-1 294,-2 0 78,0 1-372,1 2 186,-3-2-92,2 0-94,-3 0 110,1 1-54,2-1-56,-6 2 60,3-1-30,3-1-30,-7 3-34,-2-1 18,9-2 16,-9 3-136,1-1 20,8-2 116,-14 4-58,0-3 20,14-1 38,-12 2-18,1 1 8,11-3 10,-16 3-54,0-2 28,16-1 26,-18 5-6,7-2 4,11-3 2,-21 5 60,6-3-30,15-2-30,-18 4 14,7-1-26,11-3 12,-18 2-6,0 0-46,18-2 52,-15 3-26,1-2 12,14-1 14,-15 2 22,-2-2-10,17 0-12,-13 1-16,0-1 8,13 0 8,-19 1-24,5-1 12,14 0 12,-13 1 26,5-2-24,8 1-2,-17 0 0,7 0 30,10 0-30,-15 0 14,6 0-6,9 0-8,-14-1 56,2-1-28,12 2-28,-10 0 42,1 0-22,9 0-20,-14-2-10,2 2 6,12 0 4,-10-2-2,1 0 8,9 2-6,-14 0 4,4-2 58,10 2-62,-12-2 30,5 1-14,7 1-16,-14-2-12,4 0 6,10 2 6,-11-3 72,2 1-36,9 2-36,-14-3 66,6-1-32,8 4-34,-11-3 44,3 2 6,8 1-50,-9-4 26,1 0 34,8 4-60,-9-3 30,1 0-14,8 3-16,-8-5 56,1 2-28,7 3-28,-8-2 6,2-1-4,6 3-2,-9-4 10,3 1-6,6 3-4,-8-4 2,2 2 48,6 2-50,-10-3 24,2 0 44,8 3-68,-9-3 34,3 0-16,6 3-18,-9-4-12,1 0 6,8 4 6,-9-4 126,2 1-64,7 3-62,-10-6-12,1 1 6,9 5 6,-9-6 4,3 2-10,6 4 6,-10-7-2,1 2-8,9 5 10,-8-5-4,2 0 2,6 5 2,-9-7 6,3 2-2,6 5-4,-6-6 66,0 1-34,6 5-32,-7-6-12,0 0 6,7 6 6,-8-7-38,4 2 18,4 5 20,-4-6-30,-1 0-68,5 6 98,-4-7-50,0 1 26,4 6 24,-5-8-40,-1 1 20,6 7 20,-4-8 10,1 1-6,3 7-4,-4-9-34,-5 1 18,9 8 16,-3-8-36,0 2-2,3 6 38,-6-10-20,1 0 10,5 10 10,-4-6-4,1-2 2,3 8 2,-3-6 18,1-2-8,2 8-10,-4-4 48,2-1-24,2 5-24,-3-5-72,1 1 36,2 4 36,-3-3-66,3-1-42,0 4 108,-2-2-54,2 1-106,0 1 160,-1-3-80,2 2 40,-1 1 40,-1 0-148,1-1 74,0 1 74,-1 0-166,1-2 84,0 2 82,0 0-170,1-2 86,-1 2 84,0 1-162,1-1 68,-1 0 94,1 3-46,0-4 102,-1 1-56,3 4 28,-1-2-14,-2-2-14,5 6 52,-1 1-26,-4-7-26,5 9 60,-1-4-30,-4-5-30,7 12 4,0-1-2,-7-11-2,6 10-80,3-1 32,-9-9 48,8 13-24,1-2-28,-9-11 52,10 12-26,-4-4 14,-6-8 12,9 13-6,-2-6 2,-7-7 4,8 10-22,-3-2 12,-5-8 10,8 10 42,-1-2-20,-7-8-22,6 7 30,0-2-2,-6-5-28,7 8 14,-2-2-28,-5-6 14,6 5-6,-2 0 2,-4-5 4,6 6-14,-2-1 8,-4-5 6,4 5-24,0 0 12,-4-5 12,5 5-26,-1-1-34,-4-4 60,2 4-30,1 0-18,-3-4 48,1 4-24,1-1 32,-2-3-8,2 3 4,-2-2-2,0-1-2,1 2 54,-1-1-28,0-1-26,1 0 146,-1 1-74,0-1-72,0-1 124,0 1-62,0 0-62,0 1 188,0-1 6,0 0-194,0 0 98,-1 0 6,1 0-104,0-1 52,-1 1-26,1 0-26,-1 0-42,-1-2 20,2 2 22,-2-1-42,-1 0 20,3 1 22,-3-4-100,-1 1-46,4 3 146,-5-3-72,1-2-104,4 5 176,-5-4-88,0-1-108,5 5 196,-5-5-98,1 0 48,4 5 50,-7-7-500,0 0 250,7 7 250,-5-8-402,0 1 202,5 7 200,-7-10-1132,4 0 566,3 10 566,-4-13-1528,0 3-808,4 10 2336,-3-20-1168,2-2-1188,1 22 2356,0-20-1178,2 2 588,-2 18 590,0 0 0</inkml:trace>
  <inkml:trace contextRef="#ctx0" brushRef="#br0" timeOffset="1570">42 0 1687,'0'0'344,"0"0"-344,0 6 172,0-1-86,0-5-86,0 12 286,0-2-142,0-10-144,0 13 408,0-4-204,0-9-204,0 14 294,0-2 148,0-12-442,-1 14 222,0 0 164,1-14-386,-1 19 194,1-1 218,0-18-412,0 19 206,0-6-102,0-13-104,0 24 292,1-7-146,-1-17-146,-1 21 404,2-6-202,-1-15-202,0 20 242,1-1-122,-1-19-120,0 16 192,-1-4 80,1-12-272,2 17 136,-2-3 92,0-14-228,0 14 114,0-1-56,0-13-58,1 19 138,-1-3-70,0-16-68,-1 18 254,2-5-126,-1-13-128,2 25 208,-4-9-104,2-16-104,1 17 180,0-6 98,-1-11-278,0 20 138,3-2 108,-3-18-246,1 16 122,-2-4-60,1-12-62,1 21 230,-2-3-114,1-18-116,-1 23 242,2-7-122,-1-16-120,1 29 120,-1-5-12,0-24-108,2 28 54,-1-10-26,-1-18-28,0 29 62,0-9 64,0-20-126,1 22 64,0-5-32,-1-17-32,1 27 124,-1-7-62,0-20-62,1 23 122,-1-13-60,0-10-62,0 23 22,1 0-10,-1-23-12,2 16-18,-1 0-16,-1-16 34,1 22-16,0-3-64,-1-19 80,1 18-40,-1-5 20,0-13 20,1 16-10,-1-2 4,0-14 6,0 8 126,1 0-64,-1-8-62,0 8 44,0-3-22,0-5-22,0 5-34,0-4-6,0-1 40,0 2-20,0 0-50,0-2 70,0 0-36,0 0 18,0 0 72,0-2-92,-1-4 46,1 6-8,0-11 64,0 1-32,0 10-32,-1-30 28,1 5-14,0 25-14,-1-26-30,2 10-80,-1 16 110,3-49-56,2 15-104,-5 34 160,4-34-80,-1 5 40,-3 29 40,4-63-176,2 17 88,-6 46 88,3-42-68,-3 8 34,0 34 34,3-54-64,2 21 32,-5 33 32,4-35 56,-3 14-16,-1 21-40,5-40 20,-3 10-34,-2 30 14,4-32-8,-3 16 4,-1 16 4,3-27 10,-1 7-4,-2 20-6,2-18-46,-1 8 24,-1 10 22,3-18-136,-2 6 68,-1 12 68,1-11-158,0 3 32,-1 8 126,1-13-64,0 4 32,-1 9 32,1-12-16,-1 3 8,0 9 8,0-12-56,-1 2 28,1 10 28,-2-10 38,0 2-18,2 8-20,-2-9 94,1 1-48,1 8-46,-3-8 24,0 3 64,3 5-88,-1-8 44,-3 2 2,4 6-46,-3-5 22,1 1-10,2 4-12,-2-5-6,1 1 2,1 4 4,-2-4 34,1 1-16,1 3-18,0-3-116,-1 1-102,1 2 218,-2-3-108,3 2 18,-1 1 90,-1-2-46,1 1-76,0 1 122,0 0-62,0-1 32,0 1 30,1 0-80,0 0 40,-1 0 40,0 0 44,1 0-22,-1 0-22,0 0 72,0 0-36,0 0-144,0-1 174,-1 2-40,1-1-26,-1 0 14,1 2 240,0-2-254,1 2 128,-2 1-64,1-3-64,-1 7 204,1 3-102,0-10-102,0 13 222,-1-4-110,1-9-112,0 20 80,0-2 20,0-18-100,0 18 50,1-1 58,-1-17-108,0 23 54,0-3 94,0-20-148,2 19 74,-2-2-38,0-17-36,0 26 122,-1-5-60,1-21-62,-1 20 114,1-4-56,0-16-58,-1 27 132,0-3-66,1-24-66,0 23 102,-1-8 28,1-15-130,-2 31 66,2-7 94,0-24-160,-2 29 80,2-13-40,0-16-40,-4 43 132,5-8-66,-1-35-66,-1 37 182,2-12-92,-1-25-90,-1 49 10,2-18-6,-1-31-4,1 32-74,-1-9 26,0-23 48,1 35-24,-1-11 44,0-24-20,1 24 10,-1-7-6,0-17-4,1 27 26,0-3-12,-1-24-14,0 21 50,0-3-24,0-18-26,0 30 100,0-2 50,0-28-150,-1 24 76,0-3-6,1-21-70,-1 31 34,0-7 84,1-24-118,-1 32 58,1-15-28,0-17-30,0 38 14,-1-4-6,1-34-8,-1 34 36,1-12-18,0-22-18,-1 48-56,1-17 28,0-31 28,0 31-50,0-12 18,0-19 32,-1 43-16,1-19 16,0-24 0,0 28 0,0-6 0,0-22 0,-1 38 0,1-11 0,0-27 0,-1 24 36,0-4-18,1-20-18,-1 31-4,0-8 2,1-23 2,-1 20-12,-3-5-46,4-15 58,-1 26-30,-3-5-76,4-21 106,-1 20-54,0-3 28,1-17 26,-3 34-90,2-10 46,1-24 44,-3 27-154,1-10 76,2-17 78,-5 34-254,1-11-118,4-23 372,-4 24-186,0-10-438,4-14 624,-3 27-312,-1-10-148,4-17 460,-5 23-230,2-10 114,3-13 116,-5 22-906,1-3 454,4-19 452,-4 21-1192,2-6 596,2-15 596,-3 23-1794,3-23 1794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2T18:35:57.986"/>
    </inkml:context>
    <inkml:brush xml:id="br0">
      <inkml:brushProperty name="width" value="0.15" units="cm"/>
      <inkml:brushProperty name="height" value="0.15" units="cm"/>
      <inkml:brushProperty name="color" value="#FEFFFE"/>
    </inkml:brush>
  </inkml:definitions>
  <inkml:trace contextRef="#ctx0" brushRef="#br0">171 0 1687,'0'7'0,"0"-7"0,0 8 296,0 1 68,0-9-364,-5 18 182,1 0 152,4-18-334,-1 13 168,0-2-84,1-11-84,-3 24 282,1-4-142,2-20-140,-4 19 282,3-5-140,1-14-142,-3 25 186,2-6-92,1-19-94,-1 21 238,0-4 126,1-17-364,-1 27 182,0-5 96,1-22-278,1 21 140,-3-4-70,2-17-70,0 27 230,1-2-114,-1-25-116,-1 24 146,2-6-74,-1-18-72,-3 31 216,5-8-12,-2-23-204,1 23 102,0-8 142,-1-15-244,-2 29 122,0-7 74,2-22-196,-1 22 98,1-7-48,0-15-50,-1 30 212,-1-6-106,2-24-106,-2 21 226,2-4-114,0-17-112,0 28 190,-1-4 76,1-24-266,-2 24 134,1-5 36,1-19-170,-2 29 86,0-4 60,2-25-146,-3 27 74,2-7-38,1-20-36,-2 35 94,-1-11-46,3-24-48,-2 31 164,0-13-82,2-18-82,-6 43 192,5-15-96,1-28-96,-5 28 208,3-10 8,2-18-216,-7 37 108,4-13 94,3-24-202,-4 29 102,1-11-52,3-18-50,-4 34 50,0-5-26,4-29-24,-4 31 24,0-9-12,4-22-12,-4 47 18,0-12 16,4-35-34,-3 42 16,0-15-32,3-27 16,-6 59-8,2-21-144,4-38 152,-4 49-76,0-11 38,4-38 38,-7 81-202,1-21 100,6-60 102,-5 58-250,4-21 124,1-37 126,-5 94-406,0-20 202,5-74 204,0 67-426,-3-23-80,3-44 506,-1 85-252,3-16-626,-2-69 878,2 65-440,1-31 220,-3-34 220,4 81-882,3-16 442,-7-65 440,6 62-1344,-2-25 672,-4-37 672,10 80-1584,-10-80 1584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2T18:36:02.918"/>
    </inkml:context>
    <inkml:brush xml:id="br0">
      <inkml:brushProperty name="width" value="0.15" units="cm"/>
      <inkml:brushProperty name="height" value="0.15" units="cm"/>
      <inkml:brushProperty name="color" value="#FEFFFE"/>
    </inkml:brush>
  </inkml:definitions>
  <inkml:trace contextRef="#ctx0" brushRef="#br0">94 847 1463,'0'0'188,"-1"-4"-94,1 4-94,-3-3 62,-1-3-30,4 6-32,-5-4 312,2 0-156,3 4-156,-4-5 310,1 1 12,3 4-322,-3-6 162,0 2 82,3 4-244,-4-6 122,0 0 44,4 6-166,-2-6 82,-2 1-40,4 5-42,-5-5-112,0 0 56,5 5 56,-2-4 136,-1-1-68,3 5-68,-5-6 242,1 2-120,4 4-122,-2-4 192,0-1-8,-1 0-92,0 1 126,3 4-218,-2-4 110,0 2-56,2 2-54,-1-4-56,-2 2 28,3 2 28,-1-3 186,0 1-94,1 2-92,0-2 134,-1 1-66,1 1-68,0-1 18,-1-1 6,1 2-24,0-2 12,-1 1-6,1 1-6,-1-1 132,3 0-66,-2 1-66,-1-1-128,0-1 64,1 2 64,-1-1 168,2-1-84,-1 2-84,0-1 170,-2-1-84,2 2-86,-1-1 142,1 0-70,0 1-72,0 0 88,1-1 96,-1 1-184,0-1 92,0 0-46,0 1-46,0-1-130,0 3 66,0-2 64,0 0 8,0 0-4,0 2 54,1 2-30,-1-4-28,1 10 278,1 0-70,-2-10-208,3 24 104,3-3 28,-6-21-132,5 22 66,-2-3-34,-3-19-32,7 32-36,1-7 18,-8-25 18,8 22 72,-1-6-36,-7-16-36,14 32 86,-6-11 8,-8-21-94,12 26 48,-4-10-36,-8-16-12,14 28 6,-2-7-20,-12-21 14,12 20-6,-3-7 2,6 9-214,-5-6 110,-10-16 108,10 18 110,-3-9-56,-7-9-54,9 16 28,-2-1 54,-7-15-82,8 15 40,-3-5 88,-5-10-128,8 21 64,-3-5 8,-5-16-72,6 20 36,-3-9-18,-3-11-18,7 21-126,-2-5 62,-5-16 64,5 18 156,-2-7-78,-3-11-78,6 17 52,-2-6-78,-4-11 26,4 11-14,0-3-44,-4-8 58,4 11-30,0-4-52,-4-7 82,3 6-42,1 0 22,-4-6 20,3 4-266,0 0 132,-3-4 134,2 4-66,1 0 32,-3-4 34,2 3-32,0-1 16,-2-2 16,1 2-8,0 0 60,-1-2-52,1 1 26,0 1 54,-1-2-80,1 0 40,0 0-20,-1 0-20,0 1 22,0-1-10,0 0-12,0 1 302,0-1-152,0 0-150,-1 0 288,1 1-68,0-1-220,-2-1 110,1-1-94,1 2-16,-3-3 8,-1-2-108,4 5 100,-6-10-50,2 2 24,4 8 26,-10-18-158,1 0 80,9 18 78,-10-21-40,3 6 20,7 15 20,-14-32 54,3 7-50,11 25-4,-11-25 2,3 3-134,8 22 132,-17-40-66,7 11-50,10 29 116,-12-33-58,4 13 28,8 20 30,-14-43-162,5 17 80,9 26 82,-9-25 136,3 10-68,6 15-68,-10-18 246,4 5 62,6 13-308,-5-8 154,2 2 66,3 6-220,-4-5 110,2 2 10,2 3-120,-1-1 60,-1 1-30,2 0-30,0 3-270,-1 3 136,1-6 134,-1 18 24,2-6-12,-1-12-12,2 37 6,3-7 10,-5-30-16,5 31 8,-1-10-4,-4-21-4,10 43-10,-3-13-36,-7-30 46,7 25-22,-1-5 10,-6-20 12,13 43-150,-5-17 76,-8-26 74,8 28 106,-3-11-52,-5-17-54,9 32 78,-3-12-26,-6-20-52,6 20 26,-2-3-14,-4-17-12,5 23 6,0-7-42,-5-16 36,4 15-18,-2-4 8,-2-11 10,4 12-172,0 1 86,-4-13 86,2 9 20,1-1-10,-3-8-10,1 7 58,2 0-54,-3-7-4,1 4 2,1 1-52,-2-5 50,2 4-26,-1-2 14,-1-2 12,0 1-104,1 0 52,-1-1 52,1 1-226,-1 0 114,0-1 112,0 1 212,1-3-106,-1 2-106,0 0 186,0 1 50,0-1-236,0 0 118,0-1-138,0 1 20,-1-2-10,-1 0-8,2 2 18,0-4-8,-1-1 4,1 5 4,-2-4-134,0-2 66,2 6 68,-1-5 6,-2-2-2,3 7-4,-3-8 14,0 0 44,3 8-58,-3-10 30,1 1-28,2 9-2,-4-12 2,-1-1-42,5 13 40,-4-14-20,1 2 10,3 12 10,-6-19-162,1 1 82,5 18 80,-6-19-108,2 3 54,4 16 54,-8-28-40,1 4-60,7 24 100,-7-22-50,2 8-42,5 14 92,-8-26-46,1 5 22,7 21 24,-5-14-12,2 4 6,3 10 6,-3-10 10,0 4-6,3 6-4,-2-6 300,2 3-150,0 3-150,-1-2 270,0 0-110,1 2-160,0-1 80,0 1-248,0 0 168,0 3-84,2 4-68,-2-7 152,1 13-76,3-1 38,-4-12 38,6 24-54,0-2 26,-6-22 28,7 21 22,-4-8-10,-3-13-12,5 24 22,0-7 0,-5-17-22,4 17 12,0-5-18,-4-12 6,6 17-4,0-3-146,-6-14 150,5 12-74,-1-3 36,-4-9 38,5 10-166,-2-2 82,-3-8 84,3 7 38,0-3-18,-3-4-20,2 6-54,1-3 10,-3-3 44,1 3-22,0-2 12,-1-1 10,1 1-6,-1 0 4,0-1 2,1 0-14,0 1 8,-1-1 6,0 0-124,1 0 62,-1 0 62,-1 0 170,2-1-86,-1 1-84,0-1 162,0-2-40,0 3-122,0-4 60,-1-1-30,1 5-30,0-7 16,-1-1-60,1 8 44,-1-10-22,-1 2 10,2 8 12,-1-13-194,-1 2 98,2 11 96,-2-14 32,1 4-16,1 10-16,-3-20-20,2 5 10,1 15 10,-3-17-70,2 7 20,1 10 50,-4-17-26,2 2 30,2 15-4,-3-14 2,1 6-2,2 8 0,-3-14-164,1 4 82,2 10 82,-3-11 56,1 2-28,2 9-28,-3-9 38,1 0-44,2 9 6,-3-8-2,0-1-28,3 9 30,-3-10-14,0 1 6,3 9 8,-3-9-60,1 2 30,2 7 30,-4-10-150,0 1 74,4 9 76,-4-9 58,2 3-28,2 6-30,-4-9 70,1 0-34,3 9-36,-3-6 18,0-1 30,3 7-48,-4-10 24,-1 0-12,5 10-12,-4-7 6,1 0-2,3 7-4,-4-10-78,1 2 38,3 8 40,-4-7 100,0 1-50,4 6-50,-5-10 122,-1 3-62,6 7-60,-4-7 30,0 3-2,4 4-28,-4-8 14,-1 2 4,5 6-18,-3-7 10,1 2-6,2 5-4,-3-7-170,-1 0 86,4 7 84,-2-6 10,-2 1-6,4 5-4,-2-8 2,0 1-28,2 7 26,-2-8-14,1 4-4,1 4 18,-1-7-10,-1 3 6,2 4 4,0-7-14,-1 2 6,1 5 8,-1-6-72,1 0 36,0 6 36,0-5 62,-2 0-30,2 5-32,-1-5 28,1-1 26,0 6-54,0-5 26,-2 0 4,2 5-30,0-8 14,1 3 6,-1 5-20,-1-5 10,-1 0-6,2 5-4,0-6-38,0 0 20,0 6 18,0-5 18,0 1-8,0 4-10,0-6 112,0 1-4,0 5-108,1-5 54,-3 0-26,2 5-28,0-3 14,1 0-60,-1 3 46,0-3-22,-1 0 10,1 3 12,0-3-114,0 0 58,0 3 56,0-2 12,0-1-6,0 3-6,0-2-26,1-1 30,-1 3-4,1-3 2,0 0 38,-1 3-40,1-2 20,0-1-10,-1 3-10,0-4 58,0 2-30,0 2-28,1-3-14,-1 0 8,0 3 6,0-1 24,0-2-12,0 3-12,3-2 74,-3-1-8,0 3-66,1-3 32,1 0-56,-2 3 24,1-2-12,0 0 6,-1 2 6,1-3-2,0 2 0,-1 1 2,1-2-56,0-2 28,-1 4 28,0-2 174,0 0-88,0 2-86,0-2 84,1 0-42,-1 2-42,0-1 44,1 0-34,-1 1-10,0 0 6,2-1-68,-2 1 62,1-1-30,-1-1 14,0 2 16,1-1-116,-1 1 58,0 0 58,3-2 0,-2 1 0,0 1 24,1-2-12,-2 2-12,3-4 6,-2 4-4,-1 0-2,3-1 2,-1 1-2,-2 0 0,4-2-40,-1 2 20,-3 0 20,4-3-78,1 3 40,-5 0 38,4-4 156,3 2-78,-7 2-78,4-3 132,2 2-66,-6 1-66,8-6 62,-3 6 44,-5 0-106,8-2 54,-1-1-80,-7 3 26,7-3-12,0 0 6,0 2-50,0 1 28,-7 0 28,6-1 66,1-1-32,1 2 6,0-2-20,-8 2-20,8-2 10,-2 4 36,-6-2-46,9-2 22,-2 0-22,-7 2 0,8-1 0,-8 1 0,5-3 0,5 1-28,-2-1 14,-8 3 14,8-2 112,-2 0-56,-6 2-56,11-2 80,-1-2-4,-10 4-76,7-2 38,0 1-2,-7 1-36,7-2 18,0-1-10,-7 3-8,6-2-24,1 0 12,-7 2 12,7-3-82,2 0 42,-9 3 40,9-3 56,-4 1-28,9-4-2,-4 4-26,-10 2 0,9-3 0,-1-1-24,-8 4 24,16-6-12,-6 1-126,-10 5 138,12-4-68,-3-1 34,-9 5 34,14-6-58,-3 0 30,-11 6 28,11-6 66,-3 2-34,-8 4-32,10-5 68,-2 0-22,-8 5-46,8-5 24,-2 2-12,-6 3-12,8-4 6,-3 0-4,-5 4-2,5-4-22,-1 2 10,-4 2 12,5-3-34,1 1 18,-6 2 16,5-3 72,0 1-36,-5 2-36,6-3 42,-2 1 70,-4 2-112,3-3 56,2 1-80,-5 2 24,4-2-12,0 0 6,-4 2 6,3-1-54,-1-1 26,-2 2 28,0 0 26,2 0-12,-2 0-14,2 0 402,-1 0-200,-1 0-202,-1 0 764,2 0-430,-1 0-334,-1 0 168,-2 1-108,3-1-60,-3 2 30,-2 1-16,5-3-14,-6 4-100,1 0 50,5-4 50,-8 5 10,0 2-4,8-7-6,-10 7-34,3-2 18,7-5 16,-14 10-36,1-1 18,13-9 18,-13 10-10,0-3 58,13-7-48,-20 15 24,1-4 36,19-11-60,-18 10 30,3-1-16,15-9-14,-23 18 32,6-7-16,17-11-16,-21 15 188,7-6-94,14-9-94,-20 11 118,4 1 2,16-12-120,-18 10 60,6-2-6,12-8-54,-20 12 26,6-3-12,14-9-14,-16 11-78,3-4 40,13-7 38,-16 9-104,1 0 52,15-9 52,-16 7 70,6-2-34,10-5-36,-16 7 90,2-1-46,14-6-44,-9 3 22,3-1-58,6-2 36,-14 5-18,7-1 8,7-4 10,-8 3-76,0 0 38,8-3 38,-5 2-92,0 1 46,5-3 46,-4 1 26,1 1-14,3-2-12,-3 1 30,1-1-366,2 0 336,0 1-168,-1-1-616,1 0 784,1 0-392,-1 1 196,0-1 196,2 0-98,-2-1 48,0 1 50,3 0-100,2-1 50,-5 1 50,7-2 26,-2 0-12,-5 2-14,11-5 94,-3-2-46,-8 7-48,12-8 36,-2 2-42,-10 6 6,17-13-4,-1 2 2,-16 11 2,16-12-92,-4 3 46,-12 9 46,22-15-140,-8 6 70,-14 9 70,17-11 18,-5 3-10,-12 8-8,20-10 4,-5 0-66,-15 10 62,14-8-30,-2 2-102,-12 6 132,16-10-66,2 1 34,-18 9 32,12-6-200,3-1 100,-15 7 100,14-5-50,-4 2 24,-10 3 26,6-3 28,0 0-14,-6 3-14,4-2 110,0 2 762,-4 0-872,1 0 436,0 0 78,-1 0-514,0 0 256,-3 0-128,3 0-128,-5 3-72,1 0 36,4-3 36,-8 9-6,-1 0 4,9-9 2,-11 12 134,1-5-66,10-7-68,-16 14 106,4-4 42,12-10-148,-14 13 74,2-2 36,12-11-110,-19 17 54,4-5-26,15-12-28,-17 15-70,6-6 34,11-9 36,-18 15 138,5-5-68,13-10-70,-14 9 198,5-2-98,9-7-100,-10 6 262,2-3-40,8-3-222,-5 2 112,1 1-148,4-3 36,-3 1-18,3 0 8,0-1 10,0 0-1312,0 0 656,0 0 2624,3-3-4188,2 0 2094,-5 3 126,7-7 60,0 2-30,-7 5-30,12-11 52,0-1-62,-12 12 10,12-12-6,-3 3-96,-9 9 102,17-15-52,-1 2 26,-16 13 26,15-13-304,-5 4 152,-10 9 152,17-12-52,-1-3 26,-16 15 26,13-8 126,-1-3-62,-12 11-64,24-18 20,-9 8-74,-15 10 54,19-13-28,-5 4 2,-14 9 26,29-18-12,-9 5 6,-20 13 6,22-14-248,-6 5 124,-16 9 124,26-17-102,-5 4 52,-21 13 50,20-14 14,-4 4-6,-16 10-8,20-17 4,-1 3 10,-19 14-14,17-15 6,-7 8-26,-10 7 20,20-17-10,-10 8 4,-10 9 6,16-16-122,-7 11 60,-9 5 62,15-14 74,-3 4-38,-12 10-36,13-9 34,-2 1-16,-11 8-18,15-15 60,-5 6 46,-10 9-106,12-8 54,-3 1-28,-9 7-26,14-15 14,-3 5-8,-11 10-6,9-10-124,-2 3 62,-7 7 62,9-11-32,0 2 312,-9 9-280,6-10 188,-2 4-94,-4 6-94,6-9-28,-1 1-74,-5 8 102,4-6-52,0-1 50,-4 7 2,5-9 0,-2 2 0,-3 7 0,3-8-116,1 0 58,-4 8 58,5-9 254,0-1-126,-5 10-128,5-12-76,-1 4 38,-4 8 38,5-14-124,1 2 38,-6 12 86,6-13-42,-3 5 44,-3 8-2,4-14 2,2 3-2,-6 11 0,3-14-128,-1 7 64,-2 7 64,3-7 300,-3 1-150,0 6-150,0-4 164,0 0-82,0 4-82,0-4 228,-2 3 50,2 1-278,-1-3 140,1 2-46,0 1-94,-3 0 46,1 0-22,2 0-24,-2 1-212,0 1 106,2-2 106,-4 5 146,-2 4-72,6-9-74,-4 8-100,-1 2 50,5-10 50,-3 15-124,-2-1 10,5-14 114,-6 16-58,3-4 6,3-12 52,-6 22-26,2-7 12,4-15 14,-6 19-170,2-6 84,4-13 86,-7 22 234,1-4-118,6-18-116,-5 17-54,-1-5 40,6-12 14,-8 17-8,3-7 52,5-10-44,-6 11 22,1-4 106,5-7-128,-7 10 64,1-4-32,6-6-32,-6 6 52,1-2-26,5-4-26,-7 4 392,2-2-196,5-2-196,-4 1 170,0 1-84,4-2-86,-3 0 126,0 1-50,3-1-76,-2-1 38,-1 0-92,3 1 54,-2-1-26,0-2 12,2 3 14,-2-5-322,1 1 160,1 4 162,-2-7 32,1 0-16,1 7-16,-1-8-140,0 1 70,1 7 70,-2-10-100,0-2-22,2 12 122,0-11-60,-1 1 30,1 10 30,-3-14-16,3 2 8,0 12 8,-2-16-192,0 4 96,2 12 96,-1-16 276,1 0-138,0 16-138,-1-10-6,-1 0 2,2 10 4,-1-12-2,0 2 78,1 10-76,-1-8 38,0 1-72,1 7 34,-1-6-16,-1 2 8,2 4 8,0-5-88,0 2 44,0 3 44,-1-2 322,1-1-162,0 3-160,0-1-8,-1 1 4,1 0 4,0 0-98,0-2-150,0 2 248,0 0-124,0 1-202,0-1 326,0 1-164,1-1 82,-1 0 82,1 1-216,-1 0 108,0-1 108,0 3 226,2 2-114,-2-5-112,2 5 68,-2 0-34,0-5-34,1 9 54,1 1 24,-2-10-78,3 11 40,-2-2-20,-1-9-20,3 15 10,-2-3-6,-1-12-4,3 13-174,-1-3 88,-2-10 86,3 14 144,-1-3-72,-2-11-72,3 10-116,-1-1 58,-2-9 58,3 10-52,-2-2-14,-1-8 66,4 5-34,-3 1-42,-1-6 76,2 5-38,0-1 18,-2-4 20,1 4-166,0-1 84,-1-3 82,1 1 266,-1 1-132,0-2-134,0 0 114,0 0-56,0 0-58,0 0 140,0 1 18,0-1-158,-1-1 80,2 1-52,-1 0-28,-1 0 14,2 0-8,-1 0-6,0-1-196,0 1 98,0 0 98,0-2 62,-1 0-30,1 2-32,0-3 16,0 1-436,0 2 420,0-6-210,-1 2-40,1 4 250,1-5-124,-1 0-174,0 5 298,1-7-150,-1 0 76,0 7 74,0-7-382,0 1 190,0 6 192,1-9-28,-1 1 14,0 8 14,0-8-210,0 1-276,0 7 486,1-10-242,-1 2-848,0 8 1090,1-7-544,0 1-732,-1 6 1276,2-7-638,-1 0 318,-1 7 320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2T18:36:08.231"/>
    </inkml:context>
    <inkml:brush xml:id="br0">
      <inkml:brushProperty name="width" value="0.15" units="cm"/>
      <inkml:brushProperty name="height" value="0.15" units="cm"/>
      <inkml:brushProperty name="color" value="#FEFFFE"/>
    </inkml:brush>
  </inkml:definitions>
  <inkml:trace contextRef="#ctx0" brushRef="#br0">6 50 151,'0'0'36,"0"0"46,0 0-82,0 0 40,0 0 52,0 0-224,0 0 310,0 0-102,0 0-76,3-2 38,-2 1-20,-1 1-18,3-2 202,-1 2-102,-2 0-100,3-3-6,-1 1 4,-2 2 2,4-4 54,-3 3 86,-1 1-140,3-2 70,1 0 108,-4 2-178,3-2 90,0 1 2,-3 1-92,4-2 46,0-1-22,-4 3-24,4-2 356,0 1-178,-4 1-178,5-2 88,1 0-44,-6 2-44,4-2 70,0 0-34,-4 2-36,5-2 78,-1 2 36,-4 0-114,3-2 58,-1 2 62,-2 0-120,3 0 60,1 0-30,-4 0-30,2 1 320,1-2-160,-3 1-160,4 1-100,-1 1 50,-3-2 50,4 0 34,-1 1-16,-3-1-18,4 2 100,0-1 10,-4-1-110,5-1 56,-2 3-12,-3-2-44,6 0 22,-2-1-12,-4 1-10,6 1 198,-2-2-100,3 1-152,-1-3 26,-6 3 28,5 0 18,-1 0-8,-4 0-10,6-1 16,-1 2-8,-5-1-8,4 0 4,1 0 14,-1-2-8,-1 3-6,-3-1-4,4 0 150,0 0-74,-4 0-76,4-1-34,-1 1 16,-3 0 18,3 1-24,0-1 12,-3 0 12,4 1-6,-1 0 18,-3-1-12,3 0 6,0 0-34,1 0 14,-1 2 6,-3-2 8,3-1 176,-3 1-176,3 2 88,0-2-268,2 0 90,-5 0 90,5 1-60,-1 1 30,-4-2 30,3 0-60,1 0 30,-4 0 30,3 1 2,1-1-2,-4 0 0,3 1 0,0-1 0,-3 0 0,3 0 252,0 0-126,-3 0-126,3 0-100,0 0 50,-3 0 50,2 0 18,1 2-20,-3-2 2,3 0-2,0 1-30,-3-1 32,4 1-16,-1 0-4,-3-1 20,3 0-10,1 1 4,-4-1 6,2 0 86,1 2-44,-3-2-42,2 1-98,0 0 48,-2-1 50,1 2-112,1-1 56,-2-1 56,2 1-28,-1 0 58,-1-1-30,0 0 14,0 0 38,0 0-52,1 0 26,0 1-14,-1-1-12,1 1 290,-2 0-144,1-1-146,1 0-124,0 0 62,-1 0 62,0 1-86,1-1 26,-1 0 60,0 0-30,0 1 60,0-1-30,0 0 14,1 0 22,-1 0-36,0 0 18,1 1-10,-1-1-8,1 1 228,-1-1-114,0 0-114,0 1 30,0 0-16,0-1-14,0 2 96,0 0-48,0-2-48,-1 2 24,1 1 0,0-3-24,0 2 12,0 1-18,0-3 6,-1 2-4,1 2 2,0-4 2,0 3 160,-1-1-80,1-2-80,0 3-108,0 0 54,0-3 54,1 2-40,-2 0 32,1-2 8,0 3-4,0 0 74,0-3-70,0 2 36,0 0 58,0-2-94,0 3 46,0 0-22,0-3-24,-1 2 300,-1 1-150,2-3-150,-2 3-70,2 0 36,0-3 34,-3 4 38,1-2-18,2-2-20,0 4 10,-3-1 66,3-3-76,-2 3 38,0 0-18,2-3-20,-2 3 10,0 0-6,2-3-4,-2 3 174,1-1-86,1-2-88,-1 3-128,-1-1 64,2-2 64,-1 2-16,0 0 8,1-2 8,-1 3-4,-1-2 2,2-1 2,-2 3-2,0-1 42,2-2-40,-2 3 20,0-1-10,2-2-10,-2 3 244,0-1-122,2-2-122,-3 4-78,1-1 38,2-3 40,-3 3 8,1 0-16,2-3 8,-4 3-4,3-1 2,1-2 2,-3 4 28,1-2 14,2-2-42,-3 4 20,2-2-10,1-2-10,-3 4 134,2-2-68,1-2-66,-4 3-94,2 0 46,2-3 48,-2 2-96,-1 0 64,3-2 32,-3 3-16,0 1 76,3-4-60,-3 4 30,-1-1-14,4-3-16,-2 2 8,-2 2-4,4-4-4,-4 4 282,0-2-142,4-2-140,-4 3-94,1-2 48,3-1 46,-3 4-24,1-3-4,2-1 28,-2 2-14,-1-1 36,3-1-22,-3 2 10,-1 1 80,4-3-90,-3 0 44,1 1-22,2-1-22,-3 0 260,-1 3-130,4-3-130,-3 1-72,-1-2 36,4 1 36,-2 1-18,-1-1 50,3 0-32,-3 0 16,1 1-36,2-1 20,0-2-10,-2 2-148,2 0 158,-1 0-78,0-2 38,1 2 40,1-2-60,0 0 30,-1 2 30,2-5-354,3-4 176,-5 9 178,3-7-176,0-2 60,-3 9 116,4-13-58,2 0-16,-6 13 74,3-12-36,1 2-126,-4 10 162,5-15-82,-2 3 42,-3 12 40,4-15 112,0 4-56,-4 11-56,3-16-204,-1 2 102,-2 14 102,3-14-124,-2 5 62,-1 9 62,0-12 86,0 6 288,0 6-374,-1-5 188,0 0 218,1 5-406,-3-1 202,2-1-100,1 2-102,-4 0 394,0 2-196,4-2-198,-5 4 2,-2 5 0,7-9-2,-6 12 72,1-2-36,5-10-36,-9 19 114,2-4 52,7-15-166,-5 18 82,-2-6 80,7-12-162,-5 18 80,-1-4-40,6-14-40,-5 13 252,1-3-126,4-10-126,-3 14-32,-4-4 16,7-10 16,-2 8 60,0-2-30,2-6-30,-3 7 122,0 0-76,3-7-46,-2 5 22,-1-1 18,3-4-40,0 3 20,-4 0-10,4-3-10,-1 2 230,1 1-116,0-3-114,-1 0-46,0 1 22,1-1 24,-1-1 0,0 1 0,1 0 0,0 0-80,0-2-120,0 2 200,-2-2-100,1-1-42,1 3 142,1-5-72,-1-2 36,0 7 36,0-9 90,-1 2-44,1 7-46,0-13-154,0 0 78,0 13 76,0-15-38,0 7 18,0 8 20,0-17-130,0 3-30,0 14 160,0-16-80,1 5-16,-1 11 96,-1-16-48,-1 2 24,2 14 24,0-9 124,0 2-62,0 7-62,-2-8 86,2 4-42,0 4-44,-1-2 90,1 2-90,-1-3 44,1 2 150,-1 0-164,1 1-30,0 1 14,-1-1 10,1 0-24,-1 4 12,-2 3-6,3-7-6,-1 11 150,0-3-74,1-8-76,-3 16-98,0-1 48,3-15 50,-1 15 16,-2-3-8,3-12-8,-2 16 32,-1-3 88,3-13-120,-3 12 60,1-4 90,2-8-150,-2 10 76,-1-4-38,3-6-38,-3 9 174,1-4-86,2-5-88,-2 3-32,0 1 16,2-4 16,-2 3 96,0-2-48,-1 3 68,3-4 6,0 0-122,-1 2 60,-1 0-6,1-3-26,0 1-14,1 0-14,-1 0-6,1-3 4,0 3 2,-1-2-250,1-4 126,0 6 124,0-8-166,0 0 82,0 8 84,0-10-146,0-4 44,0 14 102,1-12-50,-1 3-80,1-9 66,-2 4 32,1 14 32,0-14 8,-1 4-4,1 10-4,0-15-158,-1 2 78,1 13 80,-1-10-12,1 4 58,0 6-46,-1-8 24,-1 4 16,2 4-40,-1-4 20,0 2 150,1 2-170,-1-3 84,0 3-42,1 0-42,0 0 218,-1-1-108,1 1-110,-2 0-170,2 2 84,0-2 86,-1 7-66,-1-3 4,2-4 62,-1 6-30,0 3 2,1-9 28,0 9-14,0-3-32,0-6 46,0 8-24,0 0 12,0-8 12,0 8 126,1 0-62,-1-8-64,0 8-100,1-2 50,-1-6 50,0 6-110,0-1 100,0-5 10,0 6-6,1-2 44,-1-4-38,0 5 18,0-1-8,0-4-10,-1 2 68,0 3-34,1-5-34,-1 2 190,1 1-94,0-3-96,-2 4 8,0-1-4,2-3-4,-1 3-22,-2 1 22,3-4 0,-2 3 0,0 0-28,2-3 28,-2 5-14,-1-3-6,3-2 20,-2 3-10,0 2 6,2-5 4,-2 1 210,2-1-104,0 0-106,-1 2-108,0 1 54,1-3 54,-1 0-108,1 0-62,0 0 170,1 0-84,-2 0-66,1 0 150,0 1-76,0-2-2,0 4 40,1-5 18,-1 2 20,0 0 138,-1 1-68,1-1-70,0 2-90,0-3 46,0 1 44,-1 1-34,1-1 34,0 3-70,-1 2 36,1 0-40,0-5 74,0 3-36,0 1 6,0-4 30,0 5-16,0-1 8,0-4 8,0 3 48,1 1-24,-1-1-216,1 0 96,-1-3 96,1 1-184,-1-2-20,0 1 204,2 3-102,-2-1-84,0-2 186,2 2-94,-1-2-52,-1 0 146,1 1-74,2 3 38,-3-4 36,2 1 190,0 0-96,-2-1-94,2 2-216,1-3 108,-3 1 108,4-2-110,-1 2-46,-3 0 156,4 2-78,1-2 40,-5 0 38,5 1-20,-1-1 10,-4 0 10,8 0 12,0 2-6,-8-2-6,9-3 170,-4 3-84,-5 0-86,10-3-158,3 0 80,-13 3 78,9-3-40,-2-2 20,4-2 10,0 1-50,-11 6 60,10-5-30,-2 2-42,4-3 36,-1 2 18,-11 4 18,9-3 36,-3-1-18,-6 4-18,9-4-268,-1 1 134,-8 3 134,7-2-138,0-1-64,-7 3 202,8-3-100,0-1-110,-8 4 210,9-4-106,0 0-230,-9 4 336,10-6-168,2 1 84,-12 5 84,11-6-282,-2 0 140,-9 6 142,17-11-894,-6 4 446,-11 7 448,15-11-584,-15 11 584</inkml:trace>
  <inkml:trace contextRef="#ctx0" brushRef="#br0" timeOffset="1210">17 1 439,'0'0'40,"0"5"-20,0 1 30,0-6-50,0 4 24,0 7 48,0-11-72,-3 8 36,1 2-18,2-10-18,-3 9 38,2 0-20,1-9-18,-3 14 98,2-2-50,1-12-48,-2 13 120,1-3-60,1-10-60,-1 14 126,2-2-126,-1-12 0,1 11 0,-1-2 32,0-9-32,0 9 16,1-1-8,-1-8-8,1 8-44,-1-3 22,0-5 22,1 5 52,-1-3-26,0-2-26,1 5 30,-1-2-48,0 1 10,0-3 84,0-1-76,0 2 38,0-1 92,0-1-130,0 1 66,-1 1-34,1-2-32,0 2 64,-1-1-32,1-1-32,1 1 108,-1 3-54,0-4-54,-1 3 28,1-3-46,0 0 18,0 6-10,-1-3-22,1-3 32,0 1-16,-1-1 20,1 0-4,-1 3 2,1-2-2,0-1 0,0 6-28,0-4 14,0-2 14,-1 3-6,1 0 2,0-3 4,1 2 26,-1 0-40,0-2 14,0 2-8,-1 3-76,1-5 84,0-2-42,2 6-90,-2-4 132,0 0-66,0 1 32,0-1 34,1-2-144,0 4 72,-1-2 72,1 0 12,-1 2-6,0-2-6,0 0-62,1-1 16,-1 1 46,1 2-24,0-1 76,-1-1-52,1 2 26,-1 0 68,0-2-94,0 0 46,1 2-22,-1-2-24,0 1 28,1-2-14,-1 1-14,0 2 150,0-1-74,0-1-76,0 1 54,1 0-76,-1-1 22,0 2-10,0-4-44,0 2 54,0 5-26,1-4-52,-1-1 78,0 5-38,1-5 18,-1 0 20,0 0-106,2 0 54,-2 0 52,2 2-122,-2 0 60,0-2 62,2 2-138,0-2-48,-2 0 186,3 2-92,1 0 46,-4-2 46,0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2T18:36:19.543"/>
    </inkml:context>
    <inkml:brush xml:id="br0">
      <inkml:brushProperty name="width" value="0.15" units="cm"/>
      <inkml:brushProperty name="height" value="0.15" units="cm"/>
      <inkml:brushProperty name="color" value="#FEFFFE"/>
    </inkml:brush>
  </inkml:definitions>
  <inkml:trace contextRef="#ctx0" brushRef="#br0">216 6 239,'0'0'24,"0"0"16,0 0-40,0 0 20,0 0-10,0 0-40,0 0 100,0 0-38,0 0-134,0 0 220,0 0-110,0 0-134,0-3 276,-1 1-138,1 2-12,-1 0 66,2 1-32,-1-1-34,0-1 28,-1 1-14,1 0-14,0 0 36,-1 0-18,1 0-18,0 0 8,0 0-4,0 0-16,0 1 50,-1 2-24,1-3-14,-2 4 14,1 1-6,1-5-8,-2 6 24,2-1-12,0-5-12,-2 6 98,1 0-50,1-6-48,-1 7 96,0-2 64,1 4-80,0-1 88,0-8-168,-2 9 84,2 2-42,0-11-42,0 11 118,-2-1-60,2-10-58,-2 14 138,2-5-70,0 6 46,-1-4 36,1-11-150,-1 13 74,2-4 88,-1-9-162,-2 13 80,0-2 20,2-11-100,-2 10 50,0-1-24,2-9-26,-1 11-48,1 0 24,0-11 24,-2 12 216,1-4-108,1-8-108,-1 13 114,0-3-56,1-10-58,-2 15 120,1-6-28,1-9-92,-1 11 46,-1 2 50,2-13-96,-1 10 48,-1-1-24,2-9-24,0 15-48,-2-6 24,2-9 24,-1 14 20,0-7-10,1-7-10,-2 15 80,0-6-40,2-9-40,-2 13 80,1-7 4,1-6-84,-2 12 42,0-1 40,2-11-82,-1 9 40,0-1-20,1-8-20,-2 10-22,2 0 12,0-10 10,-1 8-6,0-2 124,1-6-118,-1 10 222,0-2-142,1-8-80,-1 8 40,1-1-32,0-7-8,-2 9 4,1 1-62,1-10 58,-1 8-30,0 1 16,1-9 14,-1 9 4,0 2-2,1-11-2,-1 9 50,0-1-26,1-8-24,-1 13 12,-1-3 6,2-10-18,-2 12 10,2-4 142,0-8-152,-1 14 76,-1-4-26,2-10-50,-2 9 26,2-3-14,0-6-12,-1 10 66,-1-3-32,2-7-34,-1 7 44,0-2-22,1-5-22,0 7 0,-1 0 72,1-7-72,-1 7 36,0 0 26,1-7-62,-1 9 30,0 0 58,1-9-88,-2 9 44,1-2-22,1-7-22,-1 11-6,0-1 4,1-10 2,-1 9 54,0-1-26,1-8-28,-1 9 14,0-1 20,1-8-34,0 8 18,-1-2-50,1-6 32,-1 8-16,0 0 8,1-8 8,-1 8-4,1-2 2,0-6 2,-1 7-28,1 1 14,0-8 14,0 6-24,-1-1 12,1-5 12,0 9 38,-1-4 82,1-5-120,-1 10 60,0-3-58,1-7-2,-1 8 0,1 2 56,0-10-56,-1 11 28,0-5-14,1-6-14,-2 10-8,2-3 4,0-7 4,0 7 58,-1 1-30,1-8-28,-1 8 14,1 0-38,0-8 24,-1 8-12,2-2-6,-1-6 18,0 9-10,-1-1 6,1-8 4,0 7-2,1 1 0,-1-8 2,0 8 28,0 0-14,0-8-14,0 9 50,0-3-24,0-6-26,-1 10 68,0-1 50,1-9-118,-1 9 60,1-3 26,0-6-86,0 11 42,0-2-20,0-9-22,0 10 38,0-2-18,0-8-20,1 11-46,0 0 22,-1-11 24,1 10-12,-1-3 6,0-7 6,1 11-2,0 0 0,-1-11 2,0 12 0,0-3-28,0-9 28,0 13-14,0 0-10,0-13 24,-1 11-12,0-2 6,1-9 6,-1 14 98,0-4-50,1-10-48,-1 12 136,0-4-68,1-8-68,-1 14 74,0-2-36,1-12-38,-2 10 46,2-3 6,0-7-52,0 13 26,-1-3-70,1-10 44,1 10-22,-1 0 12,0-10 10,0 13-86,0-1 44,0-12 42,0 12 2,-1-3 0,1-9-2,-1 15-24,-1-3 52,2-12-28,-1 12 14,1-3 6,0-9-20,-1 17 10,-1-4-6,2-13-4,-1 11 86,1 1-42,0-12-44,-1 17-34,0-5 16,1-12 18,-1 10 132,-1 2-66,2-12-66,0 11 116,-2-1-58,2-10-58,-1 12 98,0-6-94,1-6-4,-1 11 2,1-1-52,0-10 50,-2 9-26,2-2 14,0-7 12,-1 8-130,0 0 64,1-8 66,-1 9-48,1-3 24,0-6 24,0 9 16,-1 0 8,1-9-24,-1 10 12,0-2 22,1-8-34,-1 12 16,1-2 32,0-10-48,-1 11 24,0-2-12,1-9-12,-1 11-10,-1 0 6,2-11 4,0 10 70,-2-2-36,2-8-34,-3 14 58,2-2 78,1-12-136,-2 9 68,0 0 22,2-9-90,-2 8 46,0-1-80,2-7 34,-1 7-16,1-1 8,0-6 8,-1 8-4,1-2 2,0-6 2,-1 6-70,0 0 36,1-6 34,-1 8 10,0 0-4,1-8-6,0 7 14,-1-1 22,1-6-36,-1 8 18,0 0-38,1-8 20,-1 7-10,1 0 6,0-7 4,-2 7 54,1 1-28,1-8-26,0 7 66,-1-2-34,1-5-32,-1 7 32,1 0-16,0-7-16,-1 8-20,0-3 22,1-5-2,-1 9 2,0-2-2,1-7 0,-1 8 0,0-1 0,1-7 0,-1 10 16,0-2-8,1-8-8,-1 9 16,1-2-8,0-7-8,-1 9 60,0 0-70,1-9 10,-2 10-4,1-3 14,1-7-10,0 13 4,-2-2 90,2-11-94,0 6 48,-2 2-24,2-8-24,-1 11-28,1 0 14,0-11 14,-1 7 48,0 0-24,1-7-24,-1 6 12,1 0-6,0-6-6,-1 4-52,1-1-106,0-3 158,-1 2-80,1 0-164,0-2 244,0 2-122,0-1 62,0-1 60,0 0-238,1-2 118,-1 2 120,3-3-60,-2 1 30,-1 2 30,4-7-2,0-1 56,-4 8-54,5-10 28,-1 4-138,-4 6 110,7-15-56,-1 1-96,-6 14 152,5-14-76,0 5 38,-5 9 38,6-13-290,-1 2 144,-5 11 146,4-9-184,-1 3 92,-3 6 92,4-11-74,0 3 36,-4 8 38,3-9-34,-1 4 44,-2 5-10,2-10 6,-1 2-4,-1 8-2,2-8 2,-2 1-2,0 7 0,0-10-28,0 1 14,0 9 14,0-11 110,0 3-56,0 8-54,-1-14 40,1 2-20,0 12-20,-1-15 110,1 4 16,0 11-126,0-20 64,0 5 80,0 15-144,1-19 72,0 5-36,-1 14-36,3-25 18,-1 4-10,-2 21-8,5-21 88,-3 6-44,-2 15-44,5-24 22,0 4-10,-5 20-12,5-16-78,-2 5-62,-3 11 140,4-15-70,0 2 8,-4 13 62,2-10-32,1 3 16,-3 7 16,2-8-64,0 1 32,-2 7 32,1-5 68,0 1-34,-1 4-34,1-3 258,-1 3-130,0 0-128,-1-1 340,0 2-114,1-1-226,0 3 114,-3 4 38,3-7-152,-2 12 76,1-1-38,1-11-38,-2 27-8,1-2 4,1-25 4,-1 30 238,2-6-120,-1-24-118,0 48 208,1-19-104,-1-29-104,2 31 276,-2-8 70,0-23-346,2 40 174,-1-12 120,-1-28-294,2 28 148,-1-7-74,-1-21-74,0 34 8,0-12-4,0-22-4,1 20 258,0-8-128,-1-12-130,1 13 112,0-2-56,-1-11-56,1 6-60,-1-3-234,0-3 294,3 3-146,-1-3 32,-2 0 114,3-2-56,-1-1 28,-2 3 28,4-10-66,1-3 32,-5 13 34,5-22 164,-4 5-82,-1 17-82,5-38 104,-3 10-76,-2 28-28,2-31 14,0 8-6,-2 23-8,4-45 4,-2 9-2,-2 36-2,3-40 36,-2 16-18,-1 24-18,5-67 10,-4 22-6,-1 45-4,5-51 14,-1 18-6,-4 33-8,3-74 4,2 28-206,-5 46 202,3-40-102,-1 17-104,-2 23 206,2-38-104,0 18 52,-2 20 52,0-13-142,1 5 72,-1 8 70,1-5-48,-3 2 24,2 3 24,-1 1 92,0 3-46,1-4-46,-1 20 48,0 11-24,1-31-24,-2 41 144,0-10 132,2-31-276,-6 74 138,5-25 246,1-49-384,1 47 192,-1-18-96,0-29-96,3 68 244,0-32-122,-3-36-122,5 38 318,-3-14-160,-2-24-158,7 47 272,0-13 20,-7-34-292,2 27 146,0-10-6,-2-17-140,3 27 70,-1-9-70,-2-18 0,3 15 0,-1-6 0,-2-9 0,2 8-164,1-1 82,-3-7 82,1 3-270,2 0 136,-3-3 134,3 0-240,0-1 120,-3 1 120,4-4 4,1-1 82,-5 5-86,4-17 44,-3 0-10,-1 17-34,3-22 16,-2 3-8,-1 19-8,1-35-204,1 7 102,-2 28 102,0-28-26,0 8 12,0 20 14,2-48-54,-3 14-74,1 34 128,1-43-64,1 13-164,-2 30 228,-4-75-114,3 21-94,1 54 208,-4-55-104,3 19 52,1 36 52,-2-74-334,0 29 166,2 45 168,-2-37-56,2 18 28,0 19 28,0-28 22,0 15-86,0 13 64,0-7-32,-1 1 260,1 6-228,0-3 114,0 2-98,0 1-16,-3 4 8,2 5-4,1-9-4,1 29-86,-1 8 44,0-37 42,4 38 170,-3-10-84,-1-28-86,3 57 254,-1-21 34,-2-36-288,3 43 144,-2-21 52,-1-22-196,5 54 98,-1-20 98,-4-34-196,4 35 98,0-15-48,-4-20-50,6 40-76,-1-12 38,-5-28 38,3 25 118,0-7-60,-3-18-58,5 32 102,-2-15-52,-3-17-50,4 16 26,-3-6-26,-1-10 0,2 15 0,1-2 0,-3-13 0,0 8 0,2-2 0,-2-6 0,1 4-340,0-3 170,-1-1 170,0 2-208,1 0 104,-1-2 104,0-1-40,0-2 204,0 3-164,0-6 82,2-3 46,-2 9-128,1-17 64,0-3-32,-1 20-32,1-24 16,0 5-8,-1 19-8,1-34-96,-2 2 48,1 32 48,-2-34-72,1 10 36,1 24 36,-7-59-82,7 18-142,0 41 224,-4-46-112,1 20-20,3 26 132,-4-68-66,4 27 44,0 41 22,-3-42-10,2 15 4,1 27 6,-1-61-178,1 25 88,0 36 90,-2-40 32,4 18-16,-2 22-16,1-43-96,-1 15-156,0 28 252,0-27-126,0 9-82,0 18 208,-3-34-104,1 6-52,2 28 156,0-26-78,0 7 40,0 19 38,-1-34-244,0 7 122,1 27 122,-1-24-50,1 4 26,0 20 24,-1-36-64,0 9 60,1 27 4,-3-24-2,1 8-56,2 16 58,-1-24-28,-2 6 14,3 18 14,-1-15-20,1 4 10,0 11 10,-4-11-192,4 2 96,0 9 96,-2-8-20,2 3 10,0 5 10,-3-8-6,1 3-52,2 5 58,-1-5-30,-1 0-64,2 5 94,-1-8-48,0 2-44,1 6 92,-2-9-46,2 0 24,0 9 22,0-8-176,-2-2 88,2 10 88,-1-9 104,2 0-52,-1 9-52,-1-11 42,0 3-64,1 8 22,1-9-12,-1 4 6,0 5 6,0-8-26,0 2 12,0 6 14,-1-5-6,1 1 2,0 4 4,0-4-170,0 1 86,0 3 84,0-4 82,1 3-42,-1 1-40,-1-2 48,0 1-8,1 1-40,0-3 20,0 1-66,0 2 46,0-3-22,-1 0-46,1 3 68,-1-4-34,-1 1 18,2 3 16,0-5-188,-1-1 94,1 6 94,-1-6 76,1 0-38,0 6-38,-1-7 8,2 1-4,-1 6-4,-1-7 30,0 1-44,1 6 14,1-5-6,-2-2-26,1 7 32,-1-5-16,1 0 8,0 5 8,-1-8-184,0 3 92,1 5 92,-1-6 38,1 1-18,0 5-20,0-6-34,-1 0-24,1 6 58,0-9-28,0 3-74,0 6 102,-1-12-52,1 6-58,0 6 110,0-10-54,-1 1 26,1 9 28,0-12-242,0 3 122,0 9 120,0-9 40,0 1-20,0 8-20,0-9 54,0 3-44,0 6-10,0-7 6,-1 1 28,1 6-34,0-6 18,0 2-10,0 4-8,0-5 72,0 0-36,0 5-36,-1-4-182,1 0 92,0 4 90,-1-4 114,-1 0-56,2 4-58,0-4-16,0 0-20,0 4 36,0-5-18,0 1-78,0 4 96,-1-5-48,1 0-32,0 5 80,-1-5-40,1 1 20,0 4 20,-1-6-242,0 0 120,1 6 122,0-5 100,0 0-50,0 5-50,0-4 68,-1 0 50,1 4-118,-1-4 60,1 1 86,0 3-146,-1-2 72,1 0-20,0 2-52,0-2 26,0 2-12,0 0-14,0-1-238,0 0 120,0 1 118,0-1 112,-2 1-56,2 0-56,0-1-16,0 0 24,0 1-8,1 0 4,-1 0-18,0 0 14,0-1-6,0-1 118,0 2-112,0 0 56,0-1-28,0 1-28,0 0-74,0-1 38,0 1 36,0 0 182,-1 0-92,1 0-90,0 1 18,0 1-10,0-2-8,0 3-80,1 1 40,-1-4 40,-1 7-20,1 0 78,0-7-58,0 9 30,2 0-16,-2-9-14,-1 14-104,4 2 52,-3-16 52,0 15 198,2 1-100,-2-16-98,4 26 166,1-3-4,-5-23-162,6 23 82,-3-5 58,-3-18-140,7 34 70,-4-7 46,-3-27-116,8 30 58,-7-10-30,-1-20-28,11 38-54,-4-7 28,-7-31 26,5 28 222,-2-7-110,-3-21-112,8 38 136,-2-6 0,-6-32-136,6 27 68,-2-10 6,-4-17-74,8 38 36,-1-11 74,-7-27-110,7 26 56,-2-8-28,-5-18-28,9 38-146,-2-9 72,-7-29 74,7 27 124,-2-6-62,-5-21-62,9 42 126,-2-14-90,-7-28-36,8 30 18,-4-9 70,-4-21-88,8 36 44,-2-9-22,-6-27-22,6 28 52,-3-11-26,-3-17-26,6 30-80,-1-7 40,-5-23 40,3 18 154,0-1-78,-3-17-76,4 26 102,0-5-10,-4-21-92,5 23 46,-2-5-64,-3-18 18,4 27-8,1-4-20,-5-23 28,4 22-14,-1-4 6,-3-18 8,5 25-148,-1-4 74,-4-21 74,2 17 26,2-3-12,-4-14-14,2 14-34,0-2-22,-2-12 56,1 8-28,0 0 2,-1-8 26,1 6-14,0-1-20,-1-5 34,1 4-18,-1-1 10,0-3 8,0 2-152,0-2 76,0 0 76,0 0 110,0 1-56,0-1-54,0-3 16,-1 0 20,1 3-36,-3-5 18,2-1 42,1 6-60,-4-13 30,1 1-14,3 12-16,-6-14 8,3 2-4,3 12-4,-7-24-146,3 5 72,4 19 74,-5-23-20,1 6 10,4 17 10,-5-32-74,-1 1-18,6 31 92,-6-26-46,2 5-30,4 21 76,-10-47-38,1 10-128,9 37 166,-10-38-84,2 11 42,8 27 42,-14-57-312,5 17 156,9 40 156,-9-37-50,3 10 24,6 27 26,-11-49-68,4 15-62,7 34 130,-7-30-66,2 11-6,5 19 72,-7-34-36,2 11-38,5 23 74,-5-24-38,2 8 20,3 16 18,-6-27-238,2 8 120,4 19 118,-5-23 40,1 8-20,4 15-20,-6-25-90,2 2 2,4 23 88,-4-19-44,1 3-78,3 16 122,-6-26-62,2 4-112,4 22 174,-4-20-88,2 5 44,2 15 44,-4-19-194,0 2 98,4 17 96,-2-15 80,-1 3-40,3 12-40,-2-14 136,0 4-68,2 10-68,-2-10 34,0 3 54,2 7-88,-1-8 44,-1-1-22,2 9-22,-1-4 12,0-2-6,1 6-6,-2-6-258,2 2 130,0 4 128,-1-6-20,-1 1 10,2 5 10,-1-6-94,0 0-52,1 6 146,0-4-74,0-2-82,0 6 156,0-5-78,0 1-62,0 4 140,0-7-70,1 4 36,-1 3 34,1-4-302,0 0 152,-1 4 150,2-3-64,-3 2 32,1 1 32,1-2-164,1 1-334,-2 1 498,2-1-248,-2 1 124,0 0 124,1-2-850,0 2 424,-1 0 426,0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2T18:36:25.561"/>
    </inkml:context>
    <inkml:brush xml:id="br0">
      <inkml:brushProperty name="width" value="0.15" units="cm"/>
      <inkml:brushProperty name="height" value="0.15" units="cm"/>
      <inkml:brushProperty name="color" value="#FEFFFE"/>
    </inkml:brush>
  </inkml:definitions>
  <inkml:trace contextRef="#ctx0" brushRef="#br0">310 0 815,'0'12'60,"0"-12"-60,0 15 30,3 1-16,-3-16-14,4 29 48,0-10-24,-4-19-24,4 24 348,3-5-174,-7-19-174,8 29 226,0-4-16,-8-25-210,8 24 104,-2-7 56,-6-17-160,8 27 80,-1-2 52,-7-25-132,8 20 66,-5-2-32,-3-18-34,8 29-16,-2-7 8,-6-22 8,4 19 212,-1-4-106,-3-15-106,5 21 282,-1-4 22,-4-17-304,5 17 152,-3-3 88,-2-14-240,5 24 120,0-3-28,-5-21-92,5 22 46,0-3-22,-5-19-24,7 30-108,2-4 54,-9-26 54,6 24 120,-1-8-60,-5-16-60,7 31 178,-1-9 0,-6-22-178,5 19 88,-2-4 44,-3-15-132,5 22 66,-1-5-32,-4-17-34,4 16 16,0-3-8,-4-13-8,4 16-112,0-1 56,-4-15 56,2 10 188,1-1-94,-3-9-94,4 14 136,-1-2 88,-3-12-224,4 12 112,-2-3-28,-2-9-84,4 15 42,0-1 38,-4-14-80,4 16 40,0-3-20,-4-13-20,5 20-50,0-2 26,-5-18 24,5 16 88,-2-3-44,-3-13-44,6 22 122,-2-6 38,-4-16-160,4 15 80,-2-3 44,-2-12-124,5 18 62,-1-3-46,-4-15-16,3 13 8,-1-2-4,-2-11-4,3 12-66,-1-1 32,-2-11 34,4 14 192,-3-6-96,-1-8-96,3 13 116,-1-1-58,-2-12-58,3 13 164,-1-5-66,-2-8-98,3 14 50,-2-3-66,-1-11 16,1 11-8,0-2 4,-1-9 4,1 11-98,1 0 50,-2-11 48,2 9-12,-1-2 6,-1-7 6,3 9 64,-2-3-16,-1-6-48,2 8 24,-1-3-28,-1-5 4,0 7-2,3 1 18,-3-8-16,0 7 8,1-1-4,-1-6-4,1 7-150,-1-2 74,0-5 76,2 8 114,0-3-56,-2-5-58,1 6 68,2 1-6,-3-7-62,2 7 32,-2-3-44,0-4 12,3 5-6,-2 0-54,-1-5 60,1 5-30,0-2 16,-1-3 14,1 4-132,0 0 66,-1-4 66,0 3 24,1 1-12,-1-4-12,1 2-6,-1 1 2,0-3 4,1 1-2,-1 1-54,0-2 56,1 2-28,-1-1-98,0-1 126,1 2-64,-1-1 32,0-1 32,0 0-128,0 0 64,0 0 256,0 0-96,0 0 48,0 0-384,0-1 676,-1-2-298,1 3-138,-3-8 70,2 3 20,1 5-90,-3-14 46,-2-2-148,5 16 102,-6-19-50,1 6 24,5 13 26,-8-28-124,0 2 62,8 26 62,-7-28-4,2 8 2,5 20 2,-7-38-40,0 3-64,7 35 104,-7-39-52,1 14-86,6 25 138,-14-63-70,6 29-60,8 34 130,-9-43-66,4 21 34,5 22 32,-12-47-128,5 12 64,7 35 64,-7-27 68,3 10-34,4 17-34,-8-33 84,3 16 138,5 17-222,-4-17 112,1 9 124,3 8-236,-2-7 118,-1 3-32,3 4-86,-2-3 44,1 1-22,1 2-22,-3 2-154,2 2 78,1-4 76,-1 10 42,0 2-22,1-12-20,0 26 66,1 1-32,-1-27-34,2 35 180,1-14 30,-3-21-210,7 48 106,-1-13 42,-6-35-148,6 33 74,-1-9-36,-5-24-38,7 50 58,0-15-28,-7-35-30,5 30 200,0-2-100,-5-28-100,6 39 194,-2-9-46,-4-30-148,4 27 74,-3-9 96,-1-18-170,3 26 84,-2-6 22,-1-20-106,1 15 54,-1-3-28,0-12-26,0 14 66,-2-4-34,2-10-32,0 6 268,-2-1-134,2-5-134,-1 3 332,0-1-142,1-2-190,-2 1 94,1-1-146,1 0 52,-5-8-26,0-6-100,5 14 126,-6-21-62,0 3 30,6 18 32,-12-43 48,4 8-24,8 35-24,-8-31 148,1 3-74,7 28-74,-12-53 74,3 10-26,9 43-48,-13-50 24,6 18-24,7 32 0,-15-80 0,3 17-148,12 63 148,-10-62-74,1 23 38,9 39 36,-13-83-118,4 28 58,9 55 60,-6-41 158,3 16-78,3 25-80,-7-37 212,2 18-18,5 19-194,1-20 96,-2 7 36,1 13-132,-1-12 66,0 4 4,1 8-70,-2-5 34,2 2-16,0 3-18,0-2 44,0 2-22,0 0-22,-1 1 24,2 2-12,-1-3-12,0 12 18,-1 2 26,1-14-44,-3 19 22,3-4-10,0-15-12,3 33 6,-2-2 32,-1-31-38,-1 34 20,2-11-10,-1-23-10,4 58 28,-5-18-14,1-40-14,1 39 176,2-13-88,-3-26-88,-1 55 124,1-17 82,0-38-206,2 45 102,-4-18 66,2-27-168,-1 54 84,0-20-10,1-34-74,-2 35 36,1-15-18,1-20-18,-4 37 34,2-13-18,2-24-16,0 24 168,0-11-84,0-13-84,-1 20 66,0-2-92,1-18 26,0 9-14,1 0-80,-1-9 94,1 6-48,-2-2-552,1-4 600,0 4-300,1-3 150,-1-1 150,0 0-98,0-3 48,0 3 50,1-7 132,-1-4-66,0 11-66,1-26 136,2 4-8,-3 22-128,0-35 64,0 18-32,0 17-32,1-44 16,2 9-196,-3 35 180,0-34-90,2 9 46,-2 25 44,3-61-58,-1 21 28,-2 40 30,3-52 22,-1 22-12,-2 30-10,2-76-114,-2 26-28,0 50 142,1-53-70,-1 24-26,0 29 96,0-65-48,0 40-108,0 25 156,-1-24-78,-1 10 40,2 14 38,-4-20-32,1 9 16,3 11 16,-5-9 196,1 3-98,4 6-98,-5-4 182,-3 4-152,8 0-30,-8 3 16,1 4-92,7-7 76,-11 19-38,-2 3 18,13-22 20,-11 25-142,5-6 72,6-19 70,-8 39 204,2-4-102,6-35-102,-4 35 196,0-8-98,4-27-98,-5 64 108,4-15 50,1-49-158,-2 45 80,1-11-4,1-34-76,-1 76 38,0-20-20,1-56-18,1 56-38,-2-20 18,1-36 20,-4 67 494,1-27-246,3-40-248,-2 46 68,-1-23-34,3-23-34,-1 47 28,-1-21-26,2-26-2,0 24 2,-1-7-22,1-17 20,-2 23-10,2-9 6,0-14 4,0 14-118,1-6 58,-1-8 60,1 9-238,-1-3 120,0-6 118,1 7-176,0-3 88,-1-4 88,0 4-124,1 0-10,-1-4 134,0 4-66,0 0-40,0-4 106,0 4-52,0-3 26,0-1 26,0 3-158,0-1 80,0-2 78,0 0-208,0 0 104,0 0 104,0 0-164,0 0 82,0 0 82,0 1-148,1-1 10,-1 0 138,0-1-70,1 1 36,-1 0 34,2-5 30,-1 3-14,-1 2-16,0-5-188,1 1 94,-1 4 94,1-8-100,0-2 50,-1 10 50,1-9-36,0 0 18,-1 9 18,1-14-98,0 2-14,-1 12 112,2-13-56,0 4-36,-2 9 92,4-17-46,-1 5 22,-3 12 24,3-13-256,-1 2 128,-2 11 128,2-14-156,1 0 78,-3 14 78,1-13-22,0 2 10,-1 11 12,1-15-110,0 4 40,-1 11 70,1-10-36,-1 3 18,0 7 18,0-7-8,0 4 4,0 3 4,0-4-2,0 3 0,0 1 2,-2-1 324,1 2-162,1-1-162,-1 5-8,0 0 4,1-5 4,-4 20 38,4 3 58,0-23-96,-1 30 48,-1-9 152,2-21-200,0 48 100,-1-18-50,1-30-50,-2 34 24,1-12-12,1-22-12,-2 44 346,1-14-172,1-30-174,-2 31 270,0-11-134,2-20-136,-3 38 252,1-10 6,2-28-258,-2 24 128,1-9-16,1-15-112,-2 24 56,1-8-28,1-16-28,-2 13-130,0-2 66,2-11 64,0 13 136,-2-3-68,2-10-68,-1 9-50,0-4 24,1-5 26,-1 6-72,1-1 0,0-5 72,-1 3-36,0 0-18,1-3 54,-1 2-28,0-1 14,1-1 14,0 2-178,0-3 88,0 1 90,0 1 80,0-1-40,0 0-40,-1-1-188,0-1 94,1 2 94,-1-5-172,-1 1 62,2 4 110,-1-6-54,-2 1-2,3 5 56,-1-7-28,-2 1 14,3 6 14,-2-4-166,1-1 82,1 5 84,-1-2 194,-1-1-96,2 3-98,-2-4-64,1 2 32,1 2 32,-2-1 20,2 0 102,0 1-122,-1-1 62,0 2-44,1-1-18,-2 1 10,1 1-6,1-2-4,-2 4-146,0 0 74,2-4 72,-3 10-60,0 0 30,3-10 30,-2 10 84,0-2-42,2-8-42,-2 13 118,-1-2 4,3-11-122,-3 9 62,1-1 16,2-8-78,-3 9 40,1-2-20,2-7-20,-2 6-138,0-1 68,2-5 70,-1 4 126,-1-1-64,2-3-62,-1 2 32,0 0-16,1-2-16,0 1 20,-2 0-10,2-1-10,0 1 4,-2-1-174,2 0 170,-1 0-84,0-1 42,1 1 42,-1-2-322,-1 0 162,2 2 160,-2-7 20,-2 1-10,4 6-10,-3-10-184,1 3 92,2 7 92,-2-11-110,0 0 44,2 11 66,-2-10-34,1 5 30,1 5 4,-1-7-2,0 0 0,1 7 2,0-4-104,-2 2 52,2 2 52,-1-1 630,0 0-316,1 1-314,-1-1 110,-1 2-56,2-1-54,-2 2-48,-2 4-24,4-6 72,-1 5-36,-4 2 2,5-7 34,-5 14-18,0 0 10,5-14 8,-4 15-76,1-3 38,3-12 38,-5 18 264,0-3-132,5-15-132,-6 16 138,4-5 20,2-11-158,-7 16 78,3-3 70,4-13-148,-2 10 74,-1-4 58,3-6-132,-2 9 66,0-2-32,2-7-34,-1 6-128,-1-4 64,2-2 64,-1 4 196,1-2-98,0-2-98,-1 1-314,1-1 156,0 0 158,0 0-298,0-2 112,0 2 186,1-3-92,1-1 46,-2 4 46,0-7-24,0-3 12,0 10 12,0-9-206,1 1 104,-1 8 102,2-13 148,-1 0-74,-1 13-74,0-11-162,3 1 80,-3 10 82,0-13-192,2 3 44,-2 10 148,0-9-74,0 1 24,0 8 50,0-7-24,0 0 12,0 7 12,-1-6-134,1 3 66,0 3 68,1-4 146,-2 1-72,1 3-74,-1-3 60,1 0-30,0 3-30,0-3 40,0 2 32,0 1-72,2-2 36,-4 1 18,2 1-54,0-1 26,1 1-12,-1 0-14,-2-2-70,1 2 36,1 0 34,-1-1 386,1 0-192,0 1-194,-1 0 132,2 0-42,-1 0-90,-1 1 46,2-1-12,-1 0-34,-1 1 18,0 0-58,1-1 40,-2 2-20,-1 1 10,3-3 10,-2 3-204,1 0 102,1-3 102,-4 5 160,2 0-80,2-5-80,-2 5 40,0 0-20,2-5-20,-2 4 46,1 0 14,1-4-60,-3 3 30,2-1-4,1-2-26,-1 2 14,1-1-8,0-1-6,0 1-144,-1-1 72,1 0 72,1 0 88,-2 0-44,1 0-44,0 0-214,0 0 106,0 0 108,1 0-202,-1 0 38,0 0 164,0-1-82,1-1-24,-1 2 106,0-1-52,2-2 26,-2 3 26,0-2-206,1-2 104,-1 4 102,1-4 168,-1-2-84,0 6-84,2-5-10,0 0 6,-2 5 4,1-5-14,1 0 18,-2 5-4,2-6 2,-2 3 12,0 3-14,2-7 6,-2 3-2,0 4-4,1-3-162,-1-1 80,0 4 82,1-2 288,-2-1-144,1 3-144,-1 0 112,2-1 92,-1 1-204,1-1 102,-2 1 48,1 0-150,0-1 76,-3 1-2,3 0-74,1 1 36,-2 0-18,1-1-18,0 0-150,0 1 74,0-1 76,-1 1 206,0-1-102,1 0-104,-1 3 80,0-3-40,1 0-40,-1 1 44,-1 0-10,2-1-34,-2 2 16,2-1-8,0-1-8,-1 3 4,0 1-2,1-4-2,-1 3-182,-1 1 90,2-4 92,-2 7 162,0 0-80,2-7-82,-1 7 28,0 1-14,1-8-14,-1 10 8,0 0-4,1-10-4,-1 9 2,1-1 34,0-8-36,-2 10 18,0-1-8,2-9-10,-1 8-96,0-1 48,1-7 48,-1 7 244,0-1-122,1-6-122,-2 6 26,2 0-14,0-6-12,-2 6 6,2-1 22,0-5-28,0 5 14,-2-1-8,2-4-6,-1 5 4,1 0-2,0-5-2,-1 4-180,1 1 90,0-5 90,0 4 148,1 0-74,-1-4-74,0 5-60,0-2 30,0-3 30,-1 3-98,1 1 60,0-4 38,-1 2-18,1 1 32,0-3-14,-1 3 8,1-2-4,0-1-4,-1 1-106,1 1 52,0-2 54,0 1 226,-1-1-114,1 0-112,0 1 44,0-1-22,0 0-22,0 1-36,0-2-54,0 1 90,0 2-46,0-2-84,0 0 130,-1 1-66,2-1 34,-1 0 32,0 1-300,0-2 150,0 1 150,0 0 96,0 0-48,0 0-48,0 0-100,0 1 50,0-1 50,0 0-36,0 0 6,0 0 96,0 0-148,0 0 150,0 0-68,0 0 34,0 1-16,0-1-18,0 1-104,0 0 52,0-1 52,0 1 294,0-1-146,0 0-148,0 1 22,0-1-12,0 0-10,-1 0-66,1 0 8,0 0 58,1 0-28,-1 0-34,0 0 62,0 0-32,0 0 16,0 0 16,0 0-308,0-1 154,0 1 154,0 0-12,0-1 6,0 1 6,0-2 68,0 1-34,0 1-34,1-4 82,-1 1-130,0 3 48,1-4-24,0-1-64,-1 5 88,0-6-44,1 0 22,-1 6 22,1-6-174,0 0 86,-1 6 88,1-8 184,-1 0-92,0 8-92,2-8-94,-1 1 48,-1 7 46,0-10-48,2 0 12,-2 10 36,2-9-18,-2 0-2,0 9 20,2-9-10,0-1 4,-2 10 6,1-8-154,-1 1 76,0 7 78,3-10 250,-1 3-126,-2 7-124,1-7 26,1 2-24,-2 5-2,1-5 0,0 0 48,-1 5-48,0-4 24,0 0-12,0 4-12,0-4 6,1-1-2,-1 5-4,0-5-134,1 2 66,-1 3 68,-1-4 178,1-1-88,0 5-90,0-3-16,0 0 8,0 3 8,0-2-56,1-2-24,-1 4 80,0-1-40,0 0 36,0 1 4,0-2-2,0 2 2,1-1-152,-1 0 76,0 1 76,0-2 238,0 2-120,0 0-118,1-1 8,-1-1-4,0 2-4,0-1-22,1-2 22,-1 3 0,0 0 0,0 0-24,0 0 24,0-1-12,0 0 6,0 1 6,0-1-38,0 3 18,0-2 20,0 1 630,0-2-314,0 1-316,0-1 62,0 1-32,0 0-30,0 2-44,0-2-78,0 0 122,-1 2-62,1 0-16,0-2 78,-1 4-40,1 0 20,0-4 20,-1 4-134,0 0 68,1-4 66,-1 5 262,-1 0-130,2-5-132,-3 5 54,3-1-28,0-4-26,-3 7-26,1-1 24,2-6 2,-1 5 0,-3 1 0,4-6 0,-3 7 0,1-1 0,2-6 0,-3 7-144,2 0 72,1-7 72,-4 8 184,1 0-92,3-8-92,-2 8-54,1-3 26,1-5 28,0 8-50,-1-1 38,1-7 12,-1 8-6,0-2-58,1-6 64,-1 8-32,2-2 16,-1-6 16,0 8-144,0-2 72,0-6 72,-1 9-36,1-3 250,0-6-214,0 8 48,-2-3-24,2-5-24,-1 6-36,1-1 30,0-5 6,0 6-4,-1-2-62,1-4 66,1 4-32,0 0 16,-1-4 16,0 4-244,0-2 122,0-2 122,2 4 150,-2-1-74,0-3-76,1 2-146,0 1 72,-1-3 74,1 3-124,0 0 10,-1-3 114,3 2-58,-1 0-70,-2-2 128,1 1-64,2 1 32,-3-2 32,2 3-172,0-3 86,-2 0 86,2 1 136,1 1-68,-3-2-68,2 0-18,2 1 10,-4-1 8,3 0-16,0 0-4,-3 0 20,4 0-10,2 1-48,-6-1 58,5 0-28,3 0 14,-8 0 14,5 1-124,2 1 62,-7-2 62,9 2 226,-1-2-114,-8 0-112,9 0-96,0 1 48,-9-1 48,12 1-36,0 0-10,-12-1 46,12 0-22,-2 1-78,-10-1 100,17 0-50,-3 1 26,-14-1 24,14 0-184,-3 1 92,-11-1 92,15 0 126,-2 1-64,-13-1-62,14 1-100,-5-1 50,-9 0 50,11 0-66,2 0 62,-13 0 4,10-1-2,-4 1 12,-6 0-10,8-3 6,1 2-4,-9 1-2,9-3-142,-3 2 70,-6 1 72,10-3 84,-4 2-42,-6 1-42,5-2-30,0 0 14,-5 2 16,6 0-36,-2-1 18,-4 1 18,5 0-8,-1-1 16,-4 1-8,4-1 4,-1-1-2,-3 2-2,3 0-104,-1 0 52,-2 0 52,4 0 234,-2 0-116,-2 0-118,2-1-30,0 2-24,-2-1 54,2 1-28,0-2 66,-2 1-38,2 0 20,-1 1 82,-1-1-102,0-1 50,2 1-24,-2 0-26,0 0-40,0 0 20,0 0 20,1 2 362,0 0-180,-1-2-182,1 2 50,0 1-8,-1-3-42,1 2 20,-1 1-90,0-3 70,-1 0-34,2 1 32,-1-1 2,0 2 0,0-2 0,1 0-64,-1 0 32,0 0 32,-1 0 376,1 1-188,0-1-188,0-1 242,0 1-22,0 0-220,0 0 110,-2 0-6,2 0-104,-2 0 52,0 0 10,2 0-62,-3 0 30,0-1-14,3 1-16,-2-1-140,-2 0 70,4 1 70,-5-2 164,0-1-82,5 3-82,-3-3-106,-4-1 52,7 4 54,-3-7-114,-4-1-56,7 8 170,-4-7-84,2 0-34,2 7 118,-6-12-60,4 3 30,2 9 30,-1-10-202,0 4 100,1 6 102,-1-8 102,1 2-52,0 6-50,1-6-190,1 2 94,-2 4 96,2-3-212,1-2 38,-3 5 174,4-1-86,0-1 6,-4 2 80,6-1-40,1 3 20,-7-2 20,7 3 26,-1 1-12,-6-4-14,11 7 354,0 4-176,-11-11-178,9 9 124,-2 1 26,-7-10-150,13 13 76,-3-1-10,-10-12-66,8 10 32,-1-1 20,-7-9-52,11 12 26,-2-2-12,-9-10-14,8 8-106,-2 0 54,-6-8 52,9 8-26,-3-2 224,-6-6-198,5 5-64,0-2-56,-5-3 120,4 2-60,0 0 18,-4-2 42,4 1-22,-2-2 152,-2 1-130,3-1 64,-1 0-32,-2 1-32,1-4 152,1-2-76,-2 6-76,0-11 682,0-1-340,0 12-342,0-12 86,-1-1-162,1 13 76,0-21-38,-1 1-42,1 20 80,0-20-40,0 4-28,0 16 68,-1-28-34,1 1 18,0 27 16,0-24-168,0 4 84,0 20 84,0-38 106,0 9-54,0 29-52,-1-29-122,0 9-110,1 20 232,0-43-116,-1 16-66,1 27 182,-2-24-92,0 7 34,2 17 58,-1-21-28,0 11 14,1 10 14,-2-9 16,2 4-8,0 5-8,0-3 796,-1 1-398,1 2-398,-1 0 80,0 2-148,1-2 68,0 10-34,0 6 64,0-16-30,3 20 16,-2-1 76,-1-19-92,4 34 46,0-7-24,-4-27-22,4 24 48,-1-4-24,-3-20-24,7 31 248,-2-8-124,-5-23-124,9 27 98,-4-10-50,-5-17-48,10 33 104,-3-10-28,-7-23-76,7 20 38,-2-7-18,-5-13-20,7 22 10,-2-7-6,-5-15-4,4 11-126,0-2 64,-4-9 62,5 9 108,-1-3-54,-4-6-54,3 6-88,-1-2-52,-2-4 140,2 3-70,0-2-70,-2-1 140,0 2-70,2-2 236,-2 0-166,1-1 82,0-1-40,-1 2-42,1-5 168,-1-2-84,0 7-84,-2-18 554,0 0-276,2 18-278,-1-23 2,-2 7 0,3 16-2,-6-34-76,1 6-18,5 28 94,-5-32-46,1 8-70,4 24 116,-8-48-58,1 11 30,7 37 28,-9-49-210,4 16 104,5 33 106,-14-80 52,3 25-26,11 55-26,-10-58-208,4 26 8,6 32 200,-12-70-100,7 36 6,5 34 94,-5-28-46,1 10 10,4 18 36,-5-22-18,3 9 10,2 13 8,-2-7-64,1 1 32,1 6 32,-1-3 608,0 2-304,1 1-304,-1-1-64,1 4-36,0-3 100,3 14-50,0 6 104,-3-20-54,5 29 28,-1-9 90,-4-20-118,9 47 58,-3-13-28,-6-34-30,7 34 70,-2-7-34,-5-27-36,13 64 290,-2-16-146,-11-48-144,19 51 92,-10-21-46,-9-30-46,26 67 24,-11-32 20,-15-35-44,16 38 22,-2-14-12,-14-24-10,25 58 6,-11-25-4,-14-33-2,14 29-86,-6-10 42,-8-19 44,16 32 134,-6-15-66,-10-17-68,9 16-66,-4-9 32,-5-7 34,6 11-4,-1-3 14,-5-8-10,3 4 4,-1 0 62,-2-4-66,1 1 34,0 0-18,-1-1-16,1 2 216,-1-1-108,0-1-108,0-2 618,-1 1-308,1 1-310,-3-7 18,1 3 4,2 4-22,-7-16 10,1-1-100,6 17 90,-8-24-46,1 5-52,7 19 98,-10-38-50,2 4 26,8 34 24,-10-35-76,4 9 38,6 26 38,-14-58-104,5 15 52,9 43 52,-11-61-298,3 26 150,8 35 148,-19-84-318,10 23 2,9 61 316,-10-47-158,5 15 20,5 32 138,-12-67-70,5 34 36,7 33 34,-4-29 74,3 11-36,1 18-38,-4-23 30,2 13-14,2 10-16,-2-12-72,-1 4 36,3 8 36,-3-6 26,2 2 66,1 4-92,-2-3 46,1 1 34,1 2-80,0-1 40,-1 0-20,1 1-20,0 2-10,1 2 4,-1-4 6,1 14-38,3 5 18,-4-19 20,4 25-110,1-5 56,-5-20 54,9 48-28,0-6 34,-9-42-6,7 39 4,-1-12 46,-6-27-50,10 54 24,-1-7-12,-9-47-12,10 46-18,-4-20 10,-6-26 8,14 57 208,-7-25-104,-7-32-104,8 30 32,-3-13 16,-5-17-48,11 32 24,-4-12 44,-7-20-68,6 17 34,-1 0 26,-5-17-60,7 18 30,-3-4-14,-4-14-16,3 13-36,0-4 18,-3-9 18,3 9 154,0-2-76,-3-7-78,1 5-138,2-1 70,-3-4 68,1 4-166,-1-3-42,0-1 208,0 1-104,1 1-72,-1-2 176,0 0-88,1 0 44,-1 0 44,1 0-70,-1 0 36,0 0 34,0-4 630,-1-2-314,1 6-316,-1-12 38,0 0-20,1 12-18,-2-27-58,0 5-48,2 22 106,-5-23-52,3 6-42,2 17 94,-8-34-48,1 3 24,7 31 24,-6-35-76,2 13 38,4 22 38,-8-45 58,2 16-30,6 29-28,-6-32-110,3 14 0,3 18 110,-8-34-56,4 10-40,4 24 96,-5-21-48,2 4-32,3 17 80,-6-34-40,1 8 20,5 26 20,-5-28-46,1 11 24,4 17 22,-6-35-24,2 7 12,4 28 12,-4-28-190,-1 7 96,5 21 94,-7-36-164,3 11-58,4 25 222,-4-25-110,0 8 30,4 17 80,-5-34-40,1 13 20,4 21 20,-3-21 106,0 7-52,3 14-54,-3-19 50,1 5-24,2 14-26,-3-12-128,2 4 4,1 8 124,-2-13-62,0 2-40,2 11 102,-2-10-52,1 3-46,1 7 98,-3-12-48,2 1 24,1 11 24,-3-11 108,2-1-54,1 12-54,-3-17-34,1 1 18,2 16 16,-3-15-224,1 0 112,2 15 112,-4-19-144,2 2 12,2 17 132,-3-17-66,2 3 68,1 14-2,-4-19 2,2 6-2,2 13 0,-3-13 148,2 5-74,1 8-74,-2-11 38,0 2-20,2 9-18,-2-8-26,-1 1 12,3 7 14,-3-7-30,2-2-62,1 9 92,-3-7-46,1 1-72,2 6 118,-1-10-60,-1 4 30,2 6 30,-1-10 34,0 4-18,1 6-16,-2-12-176,-1 3 88,3 9 88,-1-10-68,-2 4 34,3 6 34,-2-12-56,-1 1 40,3 11 16,-4-9-8,2 3-20,2 6 28,-4-10-14,2 3 6,2 7 8,-2-5-52,0 1 26,2 4 26,-3-5 124,1 2-62,2 3-62,-3-5 30,2 1-238,1 4 208,-1-4-104,-1 0-52,2 4 156,-1-4-78,1 1 14,0 3 64,-1-7-32,0 4 16,1 3 16,-2-6 4,1 1-2,1 5-2,-2-8 42,0 0-22,2 8-20,-2-7-158,-1 1-36,3 6 194,-4-10-98,2 3 50,2 7 48,-4-9-24,1 4-52,3 5 76,-3-9-38,0 1 18,3 8 20,-2-7 158,0 1-78,2 6-80,-2-7 52,0 1-26,2 6-26,-1-5-156,0-1-26,1 6 182,-2-6-90,0 0-8,2 6 98,-1-5-48,-1 0 40,2 5 8,-2-7-4,1 2 2,1 5 2,-1-5 126,-1-1-62,2 6-64,-1-6 60,0 2-30,1 4-30,-2-5-130,1 2 106,1 3 24,-1-3-12,1 0 18,0 3-6,-1-2 2,1 2-12,0 0 10,-1-2-6,1 1 4,0 1 2,0 0 138,0 0-68,0 0-278,0 0 178,0 0-88,0 0 118,0 3-232,1-2 116,-1-1 116,1 7-82,1-2-16,-2-5 98,3 9-48,-2-2-56,-1-7 104,4 12-52,-2 1 26,-2-13 26,1 13 94,0-3-46,-1-10-48,2 15-164,-1-2 82,-1-13 82,1 13-110,-1-3 44,0-10 66,1 17-34,1-2-38,-2-15 72,2 13-36,-1-1 6,-1-12 30,4 17-16,-2-3 8,-2-14 8,2 12 132,0-2-66,-2-10-66,4 14-158,-1-4 78,-3-10 80,3 11-64,0-2-12,-3-9 76,3 11-38,0-3-8,-3-8 46,3 9-24,-1-2-96,-2-7 120,3 9-60,-1-3 30,-2-6 30,2 6 110,0-2-56,-2-4-54,0 3-208,1 1 104,-1-4 104,0 1-24,1 0 12,-1-1 12,0 1 38,0-1-36,0 0-2,0 1 2,0-1 42,0 0-44,0 1 22,0-2-10,0 1-12,0 0 86,0 1-44,0-1-42,0 0-254,0 1 126,0-1 128,0 3-132,0 0 66,0-3 66,1 5-32,0 0-84,-1-5 116,1 9-58,-1-1 84,0-8-26,4 20 14,-1-1-8,-3-19-6,5 26 256,-2-5-128,-3-21-128,8 38-76,-3-9 38,-5-29 38,7 31-60,-2-10 14,-5-21 46,10 44-22,-1-7 26,-9-37-4,8 34 2,-3-10-116,-5-24 114,11 46-58,-4-17 30,-7-29 28,8 30 198,-3-11-100,-5-19-98,10 37 34,-4-13-18,-6-24-16,7 27-128,-2-10 64,-5-17 64,9 36-120,-1-10 48,-8-26 72,7 28-36,-2-8 2,-5-20 34,10 38-16,-4-11 8,-6-27 8,7 26 196,-2-7-98,-5-19-98,11 39-52,-5-12 26,-6-27 26,9 31-12,-4-11 6,-5-20 6,9 37 12,-3-10 50,-6-27-62,7 26 32,-3-11-44,-4-15 12,8 29-6,-3-8 2,-5-21 4,4 17 162,1-1-80,-5-16-82,5 22-168,1-1 84,-6-21 84,4 15-70,0 2 36,-4-17 34,7 25-2,-2-6 30,-5-19-28,6 20 14,-2-2-24,-4-18 10,7 29-4,-1-8 2,-6-21 2,6 22 222,-3-7-110,-3-15-112,8 30-168,-4-13 84,-4-17 84,6 22-210,-2-7 104,-4-15 106,9 34-240,-3-7-136,-6-27 376,9 30-188,-4-12-290,-5-18 478,8 33-240,-1-10 120,-7-23 120,5 20-416,0-6 208,-5-14 208,7 19-1112,0-6 556,-7-13 556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2T18:37:12.182"/>
    </inkml:context>
    <inkml:brush xml:id="br0">
      <inkml:brushProperty name="width" value="0.5" units="cm"/>
      <inkml:brushProperty name="height" value="0.5" units="cm"/>
      <inkml:brushProperty name="color" value="#FEFFFE"/>
    </inkml:brush>
  </inkml:definitions>
  <inkml:trace contextRef="#ctx0" brushRef="#br0">2271 1385 519,'-29'0'184,"29"0"-184,-41 15 92,13-5 418,28-10-510,-43 10 254,5-5-126,38-5-128,-33 0 1192,8-2-596,25 2-596,-36-8 358,9-1-180,27 9-178,-23-11 282,2-1 146,21 12-428,-29-20 214,8 1 166,21 19-380,-21-25 190,4 5 172,17 20-362,-26-46 182,4 6-92,22 40-90,-21-48 474,4 3-238,17 45-236,-30-79 202,12 28-100,18 51-102,-21-53 386,6 11-192,15 42-194,-20-61 450,-3 18 462,23 43-912,-17-33 456,2 7 156,15 26-612,-23-25 306,2 10-152,21 15-154,-15-7 1040,5 6-520,10 1-520,-27 18 212,11 23-106,16-41-106,-17 78 290,9-10 142,8-68-432,-8 182 216,1-19 356,7-163-572,2 167 286,-4-44-30,2-123-256,3 215 128,7-33-64,-10-182-64,10 177 524,-6-75-262,-4-102-262,11 212 150,1-37-74,-12-175-76,3 164 254,5-67-128,-8-97-126,5 189 260,-3-42 314,-2-147-574,0 127 288,-5-69-28,5-58-260,-7 106 130,4-56-66,3-50-64,-7 41 624,2-18-312,5-23-312,-3 18 216,0-4-108,3-14-108,-3 10 290,1-7-220,2-3-70,-2 0 34,-1-22-132,3 22 98,-8-48-50,1-3 94,7 51-44,-17-134 22,6 17-12,11 117-10,-13-134 198,4 51-100,9 83-98,-23-180 82,0 20-42,23 160-40,-26-169 76,7 47-38,19 122-38,-39-222 4,4 20-66,35 202 62,-33-198-32,11 64-28,22 134 60,-38-232-30,4 34 16,34 198 14,-27-166-16,9 76 8,18 90 8,-33-179-76,13 70 38,20 109 38,-16-71-18,11 38 356,5 33-338,-12-33 170,9 19 26,3 14-196,-9-8 98,0 13-208,9-5 110,-7 48-56,9 50 28,-2-98 28,5 138 82,0-40-40,-5-98-42,16 217-4,-1-19 2,-15-198 2,12 199 24,1-59-36,-13-140 12,28 256-6,-5-27 2,-23-229 4,23 221-2,4-46-14,-27-175 16,28 295-8,-7-39 4,-21-256 4,20 250 70,-8-85-36,-12-165-34,18 283-30,-10-52 14,-8-231 16,2 197 144,-4-50-72,2-147-72,-6 217 208,-3-62 68,9-155-276,-10 133 138,5-65 96,5-68-234,-15 112 116,7-64-58,8-48-58,-8 25 526,3-10-264,5-15-262,-3 10 164,-1-9-82,4-1-82,-3-11-352,0-9 176,3 20 176,-20-109-52,5 3 142,15 106-90,-17-118 46,8 31 24,9 87-70,-27-195 36,14 21-18,13 174-18,-20-172 100,0 41-50,20 131-50,-26-258-38,-1 32 18,27 226 20,-26-233-114,13 44-42,13 189 156,-35-314-78,12 30-86,23 284 164,-22-258-82,12 64-302,10 194 384,-23-314-192,8 69 96,15 245 96,-13-236-84,8 74 42,5 162 42,-8-235-450,3 61 226,5 174 224,-2-125-112,1 67 56,1 58 56,-5-76-76,1 48 126,4 28-50,-1-19 24,1 9-12,0 10-12,-5-5 6,1 10-2,4-5-4,-6 25-86,1 13 42,5-38 44,-5 144-126,1-5 64,4-139 62,0 157-16,-1-51 0,1-106 16,1 222-8,-1-22 44,0-200-36,4 195 18,-3-56 88,-1-139-106,7 268 52,1-34-26,-8-234-26,9 230 206,-6-58-104,-3-172-102,5 268 44,0-22-22,-5-246-22,0 227 130,1-73 76,-1-154-206,-4 248 102,-6-63 302,10-185-404,-12 149 202,7-85 34,5-64-236,-15 148 118,7-87-58,8-61-60,-7 46 366,2-23-184,5-23-182,-3 18 128,1-6-64,2-12-64,-1 7-164,1-4-14,0-3 178,-4-12-90,-4-19 82,8 31 8,-11-61-4,2 1-6,9 60 10,-23-139-6,3 25 4,20 114 2,-20-127 130,9 44-64,11 83-66,-33-200-24,6 36 12,27 164 12,-24-170-42,5 28-70,19 142 112,-31-253-56,1 31-120,30 222 176,-26-241-88,19 74-308,7 167 396,-26-304-198,7 37 98,19 267 100,-6-236-174,3 61 88,3 175 86,-17-260-488,12 71 244,5 189 244,-10-162-162,7 73-78,3 89 240,-2-137-120,-1 82-40,3 55 160,-8-51-80,1 29 56,7 22 24,-7-23-12,-1 13 6,8 10 6,-8-6 140,-2 6-70,10 0-70,-13 30-408,-4 26 204,17-56 204,-11 120-58,4-22 116,7-98-58,-5 232 30,7-29 60,-2-203-90,8 228 46,-3-49 12,-5-179-58,11 287 30,6-2-16,-17-285-14,13 251 132,-5-52-66,-8-199-66,19 322-8,-9-49 4,-10-273 4,8 266 46,-2-104 94,-6-162-140,5 298 70,-3-68-36,-2-230-34,-3 207 86,-4-57 36,7-150-122,-10 213 62,4-69-32,6-144-30,-10 126 160,3-63-80,7-63-80,-13 124 96,-2-65-48,15-59-48,-10 38 144,2-13 36,8-25-180,-5 15 90,0-7-54,5-8-36,-5 7 18,3-7-132,2 0 114,-8-22-58,-7-39 30,15 61 28,-20-101-22,12 27 10,8 74 12,-20-177-102,2 30 52,18 147 50,-15-177-106,3 31-74,12 146 180,-24-251-90,4 6-128,20 245 218,-15-251-108,5 64-114,10 187 222,-8-339-112,6 48 56,2 291 56,5-296-136,-3 86 68,-2 210 68,21-344-430,1 93 216,-22 251 214,31-225-124,-6 73 62,-25 152 62,36-202-154,-6 86-8,-30 116 162,25-89-80,-10 47-68,-15 42 148,21-49-74,-9 29 36,-12 20 38,13-10-186,-5 7 92,-8 3 94,19 26-58,-1 37 28,-18-63 30,16 101 182,-7-27 64,-9-74-246,14 220 124,-5-15-18,-9-205-106,11 204 52,2-47-26,-13-157-26,17 304 14,5-53-8,-22-251-6,9 275 84,0-85-42,-9-190-42,15 334 32,-2-53-16,-13-281-16,5 270 112,-4-68 112,-1-202-224,5 301 112,-8-43 132,3-258-244,-5 215 122,5-83 160,0-132-282,-2 226 140,1-65-70,1-161-70,-5 97 496,2-47-248,3-50-248,-2 37 65</inkml:trace>
  <inkml:trace contextRef="#ctx0" brushRef="#br0" timeOffset="1">481 5404 19485,'7'-64'54,"1"-25"-14,-8 89-40,5-114 136,3 35-68,-8 79-68,7-176-46,3 41 22,-10 135 24,8-137-164,-3 27-70,-5 110 234,5-226-116,3 37-86,-8 189 202,4-216-102,-1 49-148,-3 167 250,13-271-126,2 9 64,-15 262 62,17-246-212,1 67 106,-18 179 106,38-287-308,0 72 154,-38 215 154,35-194-234,-11 68 2,-24 126 232,45-180-116,-13 56-6,-32 124 122,26-83-62,-13 34-16,-13 49 78,27-75-40,-11 37 20,-16 38 20,12-26 10,-7 11-4,-5 15-6,8-10-230,-5 5 114,-3 5 116,5 2 100,-3 8-2,-2-10-98,-2 41 48,1 19-56,1-60 8,-2 81-4,-5-28-66,7-53 70,-8 150-34,5-14 16,3-136 18,-3 143 92,-7-35-46,10-108-46,-5 207-46,5-12 24,0-195 22,0 207 24,0-57 48,0-150-72,0 261 36,-2-29 30,2-232-66,0 213 34,0-56 102,0-157-136,-10 242 68,7-64-34,3-178-34,-12 156 490,4-75-246,8-81-244,-13 157 166,4-84-82,9-73-84,-1 51 246,-3-25 4,4-26-250,-1 18 126,-1-4-668,2-14 542,0 10-270,2-9 42,-2-1 228,6-11-114,-1-16 58,-5 27 56,4-51 424,-3-5-212,-1 56-212,5-152 18,0 19-10,-5 133-8,9-127 64,-1 41 24,-8 86-88,20-195 44,1 20-22,-21 175-22,27-171 36,-13 51-10,-14 120-26,34-260 12,-13 28-6,-21 232-6,30-236-12,-12 52 6,-18 184 6,40-287-244,6 30 122,-46 257 122,46-231-252,-8 72-22,-38 159 274,65-256-138,-12 64 42,-53 192 96,49-152-48,-26 72 24,-23 80 24,55-129-32,-35 80 16,-20 49 16,18-27 0,2 11 0,-20 16 0,25-5-208,6 21 104,-31-16 104,28 43 212,-8 12 154,-20-55-366,32 167 182,-13-17 46,-19-150-228,19 171 114,2-36-86,-21-135-28,23 230 14,-5-21-6,-18-209-8,17 225 40,-4-54-20,-13-171-20,22 295-34,-7-36 16,-15-259 18,9 247 8,-4-64 132,-5-183-140,0 283 70,2-38 148,-2-245-218,-5 233 110,2-77 292,3-156-402,-15 243 202,5-55-102,10-188-100,-13 144 442,8-81-220,5-63-222,-13 137 94,6-84-46,7-53-48,-3 38 120,3-20-36,0-18-84,-2 12 42,2-4-990,0-8 948,3 0-474,4-7 818,-7 7-344,13-46 172,-5-32-86,-8 78-86,4-100 254,1 27-126,-5 73-128,8-184 40,0 24-20,-8 160-20,7-166 34,-2 44-106,-5 122 72,8-236-36,4 19-82,-12 217 118,8-205-58,2 40-68,-10 165 126,18-296-62,-6 46 30,-12 250 32,14-251-136,-4 79 68,-10 172 68,29-270-222,-6 67 112,-23 203 110,23-159-192,-5 73-28,-18 86 220,31-144-110,-9 65-80,-22 79 190,18-63-96,-8 30-60,-10 33 156,13-38-78,-6 20 40,-7 18 38,7-10-212,-4 1 106,-3 9 106,3 2-32,0 11 16,-3-13 16,4 35 136,-4 5 44,0-40-180,-5 134 90,5-27 34,0-107-124,0 121 62,0-34 42,0-87-104,-2 212 52,5-25-26,-3-187-26,5 187 220,-3-27-110,-2-160-110,12 288 20,-7-53-10,-5-235-10,0 248 48,3-80-24,-3-168-24,2 295 84,-2-41 86,0-254-170,3 227 86,-5-57 72,2-170-158,-6 255 80,2-66-40,4-189-40,-3 157 220,1-76-110,2-81-110,-5 147 142,-1-94-70,6-53-72,-2 38 140,0-17 42,2-21-182,0 12 90,4-6-896,-4-6 806,3 0-404,-1-6 626,-2 6-222,3-46 112,-1-32-56,-2 78-56,0-114 232,-2 36-116,2 78-116,0-185 66,2 39-34,-2 146-32,1-168 48,1 35-48,-2 133 0,3-233 0,-1 18-96,-2 215 96,0-226-48,-3 72-68,3 154 116,0-296-58,-2 35 30,2 261 28,-3-257-70,1 64 34,2 193 36,0-309-374,0 37 188,0 272 186,8-248-210,-4 78 106,-4 170 104,26-289-140,-8 79 70,-18 210 70,18-171-160,-11 82 52,-7 89 108,10-147-54,-5 89 28,-5 58 26,5-32 30,-3 14-14,-2 18-16,1-13-136,-1 8 68,0 5 68,-1 0-142,-3 13 70,4-13 72,0 62-72,0 28 52,0-90 20,0 115-10,0-33 74,0-82-64,-1 180 32,-4-29-16,5-151-16,0 162-12,-2-50 6,2-112 6,5 206 60,0-23-30,-5-183-30,3 197 132,4-62-90,-7-135-42,5 249 20,-7-28-10,2-221-10,5 205 6,-5-58 32,0-147-38,-2 263 20,2-58-10,0-205-10,2 186 100,-2-51-50,0-135-50,0 213 150,0-55-76,0-158-74,0 148 126,-2-68-64,2-80-62,-3 144 196,3-90-14,0-54-182,-5 48 90,5-23 48,0-25-138,-3 20 68,1-9-34,2-11-34,0 9-426,-1-4 212,1-5 214,1-7-142,1-19 70,-2 26 72,-7-39 96,2-8-48,5 47-48,-11-153 76,2 24-6,9 129-70,-3-127 36,-2 39-34,5 88-2,-2-198 0,4 21 0,-2 177 0,-6-175-104,9 52 52,-3 123 52,5-258-158,-5 27 80,0 231 78,3-230-184,-1 56-116,-2 174 300,10-291-150,8 43-128,-18 248 278,15-234-140,-10 75-110,-5 159 250,23-252-124,-2 59 62,-21 193 62,19-157-212,-8 77 106,-11 80 106,20-133-84,-8 86 42,-12 47 42,5-26-42,1 11 22,-6 15 20,5-7-288,3 14 344,-8-7-56,10 41 28,-3 6 184,-7-47-212,16 167 106,-6-10-54,-10-157-52,12 180 130,-2-38-64,-10-142-66,18 246 40,-3-19-20,-15-227-20,13 238-10,-3-72-10,-10-166 20,20 320-10,-4-55 40,-16-265-30,14 271 16,-4-79 20,-10-192-36,10 309 18,-4-43-10,-6-266-8,5 237 108,-2-57-54,-3-180-54,-3 271 252,-4-77-126,7-194-126,-8 178 290,3-77 96,5-101-386,-8 164 192,5-81 104,3-83-296,-7 61 148,5-21 30,2-40-178,-1 23 50</inkml:trace>
  <inkml:trace contextRef="#ctx0" brushRef="#br0" timeOffset="-1">2597 5483 18181,'4'-35'66,"3"-15"192,-7 50-258,7-144 128,-4 14 4,-3 130-132,6-137 66,-2 47 20,-4 90-86,6-200 42,-6 10-20,0 190-22,7-200 94,-9 54-46,2 146-48,9-264-120,-1 21 60,-8 243 60,11-233-118,-6 47-46,-5 186 164,12-312-82,-2 52-126,-10 260 208,10-245-104,-2 83-48,-8 162 152,20-259-76,-5 55 38,-15 204 38,18-165-192,-8 66 96,-10 99 96,25-185-196,-9 62 98,-16 123 98,14-77-124,-8 32 42,-6 45 82,8-63-42,-3 33 50,-5 30-8,2-16 4,1 4 46,-3 12-50,0-5 24,0 8-12,0-3-12,0 27-134,0-6 68,0-21 66,5 136-14,-6 3 8,1-139 6,-2 162 32,10-55-24,-8-107-8,8 234 4,-11-11-42,3-223 38,7 220-18,1-47 20,-8-173-2,12 315 2,-4-54-2,-8-261 0,7 271-32,-7-79 16,0-192 16,9 316 12,-10-48-6,1-268-6,1 244 156,-2-75 114,1-169-270,-5 256 134,2-67 186,3-189-320,-14 160 160,11-70 100,3-90-260,-10 152 130,5-75-66,5-77-64,-5 58 144,3-26-72,2-32-72,0 39 104,1-36-95</inkml:trace>
  <inkml:trace contextRef="#ctx0" brushRef="#br0" timeOffset="-3">2883 5510 17850,'3'-16'19,"-2"-17"-1,-1 33-18,4-130 146,-1 24-74,-3 106-72,0-141 64,0 42-32,0 99-32,3-212 4,-11 19-2,8 193-2,3-212-14,2 55 6,-5 157 8,9-289-56,-4 22-72,-5 267 128,1-246-64,1 53-52,-2 193 116,6-325-58,8 44 30,-14 281 28,15-268-246,-6 78 122,-9 190 124,24-319-258,-3 84 130,-21 235 128,23-215-168,-8 58-66,-15 157 234,23-205-116,-6 61-10,-17 144 126,11-99-64,-2 49-16,-9 50 80,11-66-40,-7 41 20,-4 25 20,3-14-102,-1 5 52,-2 9 50,0-8-26,0 10 46,0-2-20,0 21-90,-2 11 124,2-32-34,2 139 18,1-6 90,-3-133-108,2 129 54,-1-13 2,-1-116-56,8 232 28,-3-27-14,-5-205-14,9 197-74,-3-37 38,-6-160 36,12 268 14,-6-27-8,-6-241-6,9 257 92,-4-95 2,-5-162-94,10 301 48,0-48 4,-10-253-52,3 243 26,3-55 74,-6-188-100,4 265 50,-1-39-24,-3-226-26,-5 205 136,2-109-68,3-96-68,-7 172 446,-1-59-78,8-113-368,-10 89 184,5-44 0,5-45-184,-5 68 92,3-39-2,2-29-90,-1 17 44,1-9-894,0-8 850,0 8-424,1-6 212,-1-2 212,5-5-98,0-5 48,-5 10 50,9-46 148,-3-24-74,-6 70-74,7-94 208,-2 26-68,-5 68-140,8-160 70,-1 19-42,-7 141-28,10-160 14,-10 38-36,0 122 22,8-220-10,0 11 4,-8 209 6,8-236-106,2 77 52,-10 159 54,19-308-102,-1 41 50,-18 267 52,20-260-198,-2 55-78,-18 205 276,20-311-138,14 30-50,-34 281 188,40-232-94,-18 64-74,-22 168 168,44-268-84,-11 88 42,-33 180 42,38-153-192,-16 72 96,-22 81 96,36-147-68,-21 94 34,-15 53 34,13-34-90,-4 17-426,-9 17 516,9-8-258,-2 3 392,-7 5-134,10 11 68,-3 9 254,-7-20-322,11 134 160,-6 0-80,-5-134-80,5 156 172,-5-37-86,0-119-86,2 246 136,-2-36-68,0-210-68,-4 212-6,6-50 22,-2-162-16,-3 288 8,1-32 36,2-256-44,-3 261 22,-2-87-10,5-174-12,-3 332 6,-2-54-4,5-278-2,-5 283 22,0-82-12,5-201-10,-12 308 174,1-62-88,11-246-86,-20 209 296,8-57-148,12-152-148,-25 223 322,7-71 256,18-152-578,-15 109 288,9-51-20,6-58-268,-9 79 100</inkml:trace>
  <inkml:trace contextRef="#ctx0" brushRef="#br0" timeOffset="-5">3567 5563 17268,'3'-74'25,"-3"11"33,0 63-58,5-158 30,-6 12-16,1 146-14,0-155-48,1 44 24,-1 111 24,4-212 36,-3 17-18,-1 195-18,2-193-124,-2 54 62,0 139 62,7-276-94,-6 24-30,-1 252 124,8-256-62,2 67-64,-10 189 126,22-279-64,-1 38 32,-21 241 32,20-222-144,-5 71 72,-15 151 72,27-239-84,-8 47 42,-19 192 42,19-152-98,-8 72-42,-11 80 140,22-167-70,-7 68-34,-15 99 104,8-76-52,-3 36-26,-5 40 78,5-48-38,-4 22 18,-1 26 20,2-15-30,-2 5 16,0 10 14,0-5 204,0 10-102,0-5-102,-2 22-108,2 16 122,0-38-14,0 144 6,-1-1 58,1-143-64,0 153 32,1-34-24,-1-119-8,7 236 4,-2-19-2,-5-217-2,5 211-40,0-39 20,-5-172 20,10 288 78,-7-35-38,-3-253-40,7 258 68,-4-74 26,-3-184-94,7 330 46,-6-63 74,-1-267-120,-1 253 60,-1-75 126,2-178-186,-10 268 94,0-55-48,10-213-46,-13 177 220,0-94-110,13-83-110,-27 149 594,16-78-296,11-71-298,-3 15 101</inkml:trace>
  <inkml:trace contextRef="#ctx0" brushRef="#br0" timeOffset="-7">3765 5549 18189,'0'-7'0,"4"-79"-6,-4 86 6,3-114-10,0 41 4,-3 73 6,9-208 42,1 26-22,-10 182-20,6-177-18,-1 38-106,-5 139 124,15-259-62,-2 40-98,-13 219 160,12-231-80,-4 49-116,-8 182 196,18-308-98,2 29 50,-20 279 48,22-260-276,-9 59 138,-13 201 138,30-325-194,-6 49 98,-24 276 96,34-241-168,-15 80 14,-19 161 154,43-231-76,-13 57 58,-30 174 18,23-124-10,-14 75 18,-9 49-8,18-91 4,-8 54-2,-10 37-2,5-21-148,0 9 74,-5 12 74,1-8-136,1 3 68,-2 5 68,2 7 86,-2 6 64,0-13-150,0 71 76,-4 18 78,4-89-154,-3 133 78,3-36 0,0-97-78,-3 212 40,3-35-20,0-177-20,-5 185-10,5-40 4,0-145 6,3 265 94,-3-27-48,0-238-46,7 243 72,-4-72 0,-3-171-72,2 297 36,1-42 42,-3-255-78,0 248 38,-2-61 54,2-187-92,2 291 46,-7-41-24,5-250-22,-3 219 88,-1-76-44,4-143-44,-18 210 270,3-60-136,15-150-134,-11 99 256,1-49 68,10-50-324,-12 66 162,7-39 338,5-27-500,-6 13 250,4-3-928,2-10 678,-2 5-340,6-19 170,-4 14 170,4-44 52,-2-6-26,-2 50-26,3-162 128,-3 18-64,0 144-64,4-155 24,7 46-56,-11 109 32,19-225-16,-10 21-92,-9 204 108,19-201-54,-9 47-116,-10 154 170,19-291-86,1 41 44,-20 250 42,25-258-218,-7 70 110,-18 188 108,32-321-110,1 40 54,-33 281 56,33-276-188,-8 77 18,-25 199 170,43-302-84,-7 50-14,-36 252 98,31-225-50,-6 83-14,-25 142 64,28-217-32,-5 64 16,-23 153 16,17-88-8,-9 45 4,-8 43 4,9-38 58,-4 20-30,-5 18-28,1-10-270,1 3 234,-2 7 36,0 2-18,-2 23 10,2-25 8,-1 56 132,2 8 78,-1-64-210,-3 187 106,-5-23-54,8-164-52,-7 159 42,10-48-20,-3-111-22,-6 238 22,4-45-10,2-193-12,-2 189-22,-4-39 10,6-150 12,-4 256-38,6-34-36,-2-222 74,-2 230-38,-1-68 32,3-162 6,0 268-4,0-38 2,0-230 2,0 215-12,0-60 6,0-155 6,-5 266 72,0-62-36,5-204-36,-3 193 66,1-74 128,2-119-194,-1 190 96,-6-72 164,7-118-260,-3 104 130,-2-53 120,5-51-250,-4 85 124,3-47-62,1-38-62,-2 23 136,2-10-68,0-13-68,-2 10-54,2-7 26,0-3 28,2-5-474,-2-10 294,0 15 180,2-62-90,-1-29 128,-1 91-38,2-105 20,0 15-66,-2 90 46,3-189-24,0 22 12,-3 167 12,9-174-90,-6 54 46,-3 120 44,13-248-66,4 24 32,-17 224 34,18-208-160,-7 49-92,-11 159 252,32-263-126,-7 40-106,-25 223 232,23-223-116,-8 61-30,-15 162 146,36-248-74,-8 41 38,-28 207 36,28-177-98,-13 76 48,-15 101 50,28-185-24,-8 64 12,-20 121 12,15-87-58,-8 42 28,-7 45 30,8-55-22,-3 26 50,-5 29-28,3-20 14,-3 7 426,0 13-440,2-5 220,-2 0-110,0 5-110,0 0 116,-2 1-58,2-1-58,-3 32-176,1 36 88,2-68 88,0 122-104,-1-34-8,1-88 112,0 208-56,-2-29 28,2-179 28,7 205-14,-6-45 38,-1-160-24,8 265 12,-3-16-6,-5-249-6,5 235-8,0-60 4,-5-175 4,9 305 46,-6-54-24,-3-251-22,7 256 44,-7-85-14,0-171-30,1 291 14,-2-48 102,1-243-116,-4 216 58,-6-73 232,10-143-290,-16 196 144,-7-73-72,23-123-72,-17 91 496,8-54-273</inkml:trace>
  <inkml:trace contextRef="#ctx0" brushRef="#br0" timeOffset="-9">4817 5404 17921,'-1'-72'-14,"1"72"14,1-112-16,1 29 8,-2 83 8,5-187-24,-7 15 12,2 172 12,5-182-50,0 35 24,-5 147 26,13-263-12,2 28-50,-15 235 62,15-238-32,2 68-68,-17 170 100,29-288-50,-1 43 26,-28 245 24,27-233-96,-4 50 48,-23 183 48,35-288-108,-2 47 54,-33 241 54,26-224-168,-7 79-12,-19 145 180,33-235-90,-4 50-70,-29 185 160,22-161-80,-14 80-42,-8 81 122,25-152-60,-13 73 30,-12 79 30,9-58-36,-5 25 18,-4 33 18,5-27-8,-4 13 4,-1 14 4,4-10 18,-4 3 160,0 7-178,-2-2 88,2 14-160,0-12 72,-5 38-36,0 10 66,5-48-30,-3 157 16,-5-20-8,8-137-8,-4 157 4,8-23-2,-4-134-2,-2 238 20,-1-24-10,3-214-10,3 228-26,-5-56 44,2-172-18,2 286 10,-2-30 10,0-256-20,0 237 10,6-60 84,-6-177-94,-3 292 46,8-63-22,-5-229-24,-6 223 52,6-78-26,0-145-26,-2 229 200,2-47-100,0-182-100,-7 158 190,2-60 62,5-98-252,-1 157 126,-1-58 100,2-99-226,-2 75 114,6-31 66,-4-44-180,0 53 90,0-25-44,0-28-46,0 17-22,0-9 12,0-8 10,0 5-762,1-3 382,-1-2 380,0-5-126,2-7 242,-2 12-116,0-51 58,2-19 28,-2 70-86,1-95 42,8 27-96,-9 68 54,9-167-28,0 26 14,-9 141 14,11-152-90,-1 33 44,-10 119 46,10-207 62,-3 7-32,-7 200-30,8-218-20,2 52-58,-10 166 78,10-291-40,8 29-56,-18 262 96,13-263-48,1 59-80,-14 204 128,28-331-64,0 50 32,-28 281 32,29-243-152,-5 70 76,-24 173 76,33-270-114,-5 75 56,-28 195 58,23-177-168,-10 74-68,-13 103 236,23-162-118,-13 96 38,-10 66 80,9-48-40,-8 25 12,-1 23 28,2-18-14,0 8 8,-2 10 6,0-5-4,1 3 2,-1 2 2,-5 29-20,2 33 10,3-62 10,-5 113 22,0-14 10,5-99-32,-5 208 16,0-26-28,5-182 12,0 194-6,-3-50-58,3-144 64,-5 249-32,5-17 16,0-232 16,-2 235-16,2-65 8,0-170 8,3 286 84,-4-36-42,1-250-42,0 231 34,-2-62 90,2-169-124,-3 263 62,-2-53 110,5-210-172,-5 195 86,3-87-44,2-108-42,-11 190 158,2-50-78,9-140-80,-11 99 176,4-49-88,7-50-88,-13 75 496,3-49-248,10-26-248,-8 20 336,1-7-132,7-13-204,-6 3 102,-1-8-292,7 5 190,-12-21-94,1-14-74,11 35 168,-20-101-84,3 12 42,17 89 42,-14-116-112,9 58 56,5 58 56,-15-167 28,-3 25-14,18 142-14,-10-147-70,1 49-8,9 98 78,-16-200-40,1 15-96,15 185 136,-8-200-68,3 61-82,5 139 150,-10-253-74,3 17 36,7 236 38,-2-215-204,1 44 102,1 171 102,1-268-170,9 63 84,-10 205 86,0-190-90,5 55-4,-5 135 94,0-169-46,-1 58 22,1 111 24,1-83-12,-1 45 94,0 38-82,-5-59 42,5 31-22,0 28-20,-1-17 146,-4 4-72,5 13-74,-4-8 658,0 1-330,4 7-328,-7-2 52,0 4-610,7-2 558,-8 13-280,-5 20-8,13-33 288,-7 60-144,4-4-32,3-56 176,-13 139-88,9-30 44,4-109 44,-6 131-62,1-55 32,5-76 30,-18 177 84,14-45-42,4-132-42,-6 116 74,-3-40 90,9-76-164,-11 155 82,1-57 60,10-98-142,-7 65 70,2-27 102,5-38-172,-5 34 86,4-17-42,1-17-44,-5 18 478,1-13-240,4-5-238,-1 3 276,-4-1-138,5-2-138,-5-13-164,0-4-10,5 17 174,-12-49-86,-3-8 78,15 57 8,-14-74-4,9 26 66,5 48-62,-15-108 32,3 31-16,12 77-16,-13-86 0,8 39 0,5 47 0,-13-140-36,4 37 18,9 103 18,-6-117-162,3 38-118,3 79 280,-7-171-140,4 36-108,3 135 248,-2-133-124,4 57-78,-2 76 202,-2-155-100,2 67 50,0 88 50,2-66-118,-2 26 60,0 40 58,-2-59 22,2 31-10,0 28-12,0-17 54,0 7 84,0 10-138,0-5 70,0 4-288,0 1 218,0 8-108,2 10 66,-2-18 42,5 75-22,1 9 12,-6-84 10,10 116-6,-3-34 4,-7-82 2,16 187 58,1-38-28,-17-149-30,16 147-58,-4-29-38,-12-118 96,18 226-48,0-39 4,-18-187 44,17 187-22,-6-43-82,-11-144 104,20 235-52,-8-25 26,-12-210 26,10 213 8,-7-69-4,-3-144-4,8 236 102,-3-31-52,-5-205-50,4 194 86,-3-70 128,-1-124-214,-5 215 108,0-52 74,5-163-182,-1 136 90,1-75 104,0-61-194,-5 149 98,6-79-50,-1-70-48,0 57 52,-3-27-26,3-30-26,2 22-6,-2-9 2,0-13 4,6 6-886,1-6 482,-7 0 404,11-14-202,3-26 258,-14 40-56,18-71 28,-10 8 46,-8 63-74,27-157 36,-11 26-18,-16 131-18,15-149-30,-5 32 14,-10 117 16,25-212-8,-5 22 4,-20 190 4,19-202-94,-2 62-36,-17 140 130,30-245-66,-5 22-122,-25 223 188,26-212-94,-8 72-62,-18 140 156,32-242-78,-3 59 40,-29 183 38,25-154-136,-10 56 68,-15 98 68,28-163-2,-11 75 2,-17 88 0,11-56-32,-6 31-40,-5 25 72,7-25-36,-2 15-134,-5 10 170,2-10-86,-1 9 580,-1 1-494,2 19 246,-2 34-122,0-53-124,0 101 154,-3-26-78,3-75-76,-2 198 194,0-41-96,2-157-98,0 172 16,2-38 24,-2-134-40,5 218 20,-4-8 50,-1-210-70,7 217 36,-2-60 26,-5-157-62,7 271 30,-2-21-14,-5-250-16,6 228-24,-1-52 12,-5-176 12,8 276 146,1-43-74,-9-233-72,0 221 96,6-68 92,-6-153-188,0 233 94,4-53 138,-4-180-232,3 155 116,-1-92 50,-2-63-166,1 45 29</inkml:trace>
  <inkml:trace contextRef="#ctx0" brushRef="#br0" timeOffset="-11">5765 5324 15791,'1'-36'56,"-1"36"-56,12-163 40,-10 33-20,-2 130-20,6-129-18,9 43 10,-15 86 8,10-192 96,0 17-48,-10 175-48,3-180 64,2 42-64,-5 138 0,5-248 0,-8 22-60,3 226 60,10-229-30,-5 54-34,-5 175 64,10-294-32,3 47 16,-13 247 16,16-243-36,-11 90 18,-5 153 18,29-248 40,-13 52-20,-16 196-20,23-157-50,-10 75-48,-13 82 98,25-174-48,-12 83-16,-13 91 64,15-71-32,-11 41-12,-4 30 44,6-44-22,-1 22 10,-5 22 12,4-15 2,-4 5 0,0 10-2,1-5 498,-1 2-250,0 3-248,0-3 232,0 4-372,0-1 140,-1 9-70,-1 20-34,2-29 104,0 60-52,0 4-22,0-64 74,0 157-36,5-24 18,-5-133 18,3 145 38,2-49-18,-5-96-20,10 228 78,-2-23-40,-8-205-38,10 191 40,-5-38 40,-5-153-80,10 258 40,-2-28 8,-8-230-48,9 232 24,-6-74 20,-3-158-44,5 265 22,-2-33-10,-3-232-12,0 203 14,2-51-8,-2-152-6,-5 245 120,2-58-60,3-187-60,-9 168 98,4-68 54,5-100-152,-10 180 76,4-79 74,6-101-150,-3 27 22</inkml:trace>
  <inkml:trace contextRef="#ctx0" brushRef="#br0" timeOffset="-13">6046 5338 16474,'-2'-24'3,"2"24"-3,-5-175 2,4 28 0,1 147-2,0-156 0,1 49 0,-1 107 0,0-225 80,2 21-40,-2 204-40,3-196-12,0 47-42,-3 149 54,10-273-26,0 43-36,-10 230 62,14-240-30,-1 60 6,-13 180 24,20-284-12,-2 31 6,-18 253 6,21-225-84,-7 53 42,-14 172 42,26-268-48,-4 73 24,-22 195 24,21-189-104,-6 50-76,-15 139 180,23-197-90,-10 78 4,-13 119 86,12-137-42,-6 81 68,-6 56-26,7-113 14,-5 69-8,-2 44-6,1-23 96,3 6-48,-4 17-48,0-13 268,-2 5-134,2 8-134,0-2 536,0 0-448,0 2-88,-3 0 44,-2 12-488,5-12 444,-7 31-222,2 9 132,5-40 90,-16 134-46,6-20 24,10-114 22,-9 111 20,1-42-10,8-69-10,-15 199 54,4-19-28,11-180-26,-17 169 62,9-70 66,8-99-128,-20 250 64,7-45 68,13-205-132,-13 195 66,4-43 58,9-152-124,-15 241 62,1-44-30,14-197-32,-12 192 104,5-56-52,7-136-52,-11 203 98,4-51-50,7-152-48,-8 137 100,5-69-22,3-68-78,-9 139 40,6-91 64,3-48-104,-5 55 52,3-31 18,2-24-70,-1 35 34,-1-18-16,2-17-18,-2 13-20,2-3 10,0-10 10,-1 5-854,1-4 428,0-1 426,0-1-206,1-3 224,-1 4-18,0-19 8,4-8 76,-4 27-84,3-40 42,2-1 36,-5 41-78,8-86 40,-1 0-20,-7 86-20,8-94 38,-4 28-20,-4 66-18,4-154 62,1 35-32,-5 119-30,5-146-4,0 50-46,-5 96 50,5-201-26,2 32 2,-7 169 24,3-190-12,1 54-34,-4 136 46,8-245-24,0 39 12,-8 206 12,7-204-110,-2 61 54,-5 143 56,10-207-140,0 23 70,-10 184 70,8-155-174,-3 66 38,-5 89 136,8-156-68,-1 47-58,-7 109 126,5-89-62,-4 42 42,-1 47 20,4-79-10,-4 44 6,0 35 4,-4-26 106,1 6-54,3 20-52,-7-15 314,1 8-156,6 7-158,-9-11 304,1 9-338,8 2 34,-11 5-16,-3 13-236,14-18 252,-21 62-126,6-13-62,15-49 188,-31 161-94,7-26 48,24-135 46,-19 131-44,4-47 22,15-84 22,-32 205 22,4-38-12,28-167-10,-30 156 174,14-65 80,16-91-254,-32 196 128,-1-40 152,33-156-280,-24 129 140,7-65 118,17-64-258,-33 131 130,18-68-66,15-63-64,-13 41 276,5-11-138,8-30-138,-9 20 562,4-7-282,5-13-280,-3 8 204,0-3-714,3-5 510,0-1-254,1-9 90,-1 10 164,0-27-82,5-1 14,-5 28 68,7-81-34,-5 12 16,-2 69 18,13-90-64,-3 36 32,-10 54 32,23-141 12,-12 53-6,-11 88-6,12-102-66,6 41-58,-18 61 124,30-152-62,-2 38-86,-28 114 148,18-129-74,2 52-86,-20 77 160,33-186-80,-5 43 40,-28 143 40,27-134-142,-12 52 72,-15 82 70,31-169-92,-8 62 46,-23 107 46,17-78-122,-9 40 0,-8 38 122,17-60-60,-11 39-62,-6 21 122,4-17-62,-1 9-148,-3 8 210,3-5-106,0 5 54,-3 0 52,2 18 426,-2 5-214,0-23-212,-2 106 244,2-18-122,0-88-122,2 132 60,-4-62-110,2-70 50,-3 168-26,0-45 6,3-123 20,0 134-10,-2-50 12,2-84-2,-5 188 2,5-47-2,0-141 0,-3 136 82,1-50-42,2-86-40,-1 190 116,-3-48-58,4-142-58,-5 137 90,5-77 18,0-60-108,0 142 54,2-64 22,-2-78-76,2 58 38,-1-22-96,-1-36 58,4 33-28,1-15 14,-5-18 14,8 15-616,-2-7 308,-6-8 308,17 2-278,1-10 138,-18 8 140,22-22-6,-4-9 132,-18 31-126,36-84 62,-9 2 102,-27 82-164,29-99 82,-10 43-2,-19 56-80,33-141 40,-2 27-20,-31 114-20,30-129 18,-22 60-8,-8 69-10,42-170-16,-11 47 8,-31 123 8,26-140-72,-4 47-64,-22 93 136,33-185-68,-7 48-66,-26 137 134,27-124-66,-14 48 12,-13 76 54,30-143-26,-17 72 12,-13 71 14,12-43 34,-7 20-18,-5 23-16,5-16-144,-2 6 72,-3 10 72,3-4-180,-1 4 594,-2 0-414,3 43 208,-3 42-12,0-85-196,0 110 98,0-29-42,0-81-56,-5 172 28,0-26-14,5-146-14,-6 155 28,2-47-14,4-108-14,-8 197 66,1-20-32,7-177-34,-6 186 114,-1-45-30,7-141-84,-16 230 42,6-18 96,10-212-138,-10 203 68,2-66 90,8-137-158,-14 242 80,8-37-40,6-205-40,-9 183 132,0-44-66,9-139-66,-7 222 136,-1-62-68,8-160-68,-7 141 134,4-57-2,3-84-132,-5 152 66,0-71 46,5-81-112,0 51 56,-2-16-52,2-35-4,0 35 2,2-17 0,-2-18-2,3 12-560,-3-7 280,0-5 280,7 3-568,3-5 284,-10 2 284,10-10-14,-2 0 156,-8 10-142,11-34 70,4-14 98,-15 48-168,14-68 84,-5 17 26,-9 51-110,14-129 54,-6 31-26,-8 98-28,10-102 98,-5 32-50,-5 70-48,16-180 16,-4 25-8,-12 155-8,12-156 40,-4 55-8,-8 101-32,16-221 16,3 21-8,-19 200-8,14-181 4,3 47-14,-17 134 10,20-244-4,1 40 2,-21 204 2,22-200-10,-7 55 6,-15 145 4,34-232-98,-9 53 48,-25 179 50,20-173-116,-10 64-58,-10 109 174,23-171-88,-5 61-8,-18 110 96,18-91-48,-8 46-112,-10 45 160,12-68-80,-9 33 40,-3 35 40,2-19 0,0 5 0,-2 14 0,3-8-108,0 3 54,-3 5 54,-1 0 108,1 8-70,0-8-38,-7 52 20,4 37 78,3-89-98,0 111 48,3-22-24,-3-89-24,-5 207 42,5-24-22,0-183-20,3 176-2,-4-64 2,1-112 0,-4 245 0,4-43 32,0-202-32,0 198 16,4-46 68,-4-152-84,-2 247 42,-3-39 26,5-208-68,-3 205 34,1-56 12,2-149-46,3 228 22,-8-26-10,5-202-12,-3 185 82,1-71-42,2-114-40,-1 195 60,-1-39-30,2-156-30,-2 137 80,2-74 28,0-63-108,-3 139 54,2-68 84,1-71-138,-2 69 70,2-29-8,0-40-62,-2 66 32,2-30-16,0-36-16,-1 25-20,1-7 10,0-18 10,0 14-510,1-5 256,-1-9 254,4 7-664,-3-4 260,-1-3 404,8-1-202,1-8 172,-9 9 30,15-16-14,-7 1 126,-8 15-112,20-50 56,-4 1-28,-16 49-28,13-68 174,-3 27-86,-10 41-88,19-109 76,0 24-38,-19 85-38,12-97-22,-5 29 12,-7 68 10,24-165-6,-9 31 64,-15 134-58,15-136 28,-5 50 14,-10 86-42,22-212 22,-4 37-12,-18 175-10,20-167 46,-5 48-24,-15 119-22,26-215 12,-1 46-94,-25 169 82,21-162-42,-4 55-30,-17 107 72,28-200-36,-8 39-58,-20 161 94,21-139-48,-7 43-60,-14 96 108,28-183-54,-10 49 28,-18 134 26,21-129-42,-11 71 22,-10 58 20,23-165-90,-4 57 44,-19 108 46,14-81-138,-4 38-4,-10 43 142,17-64-70,-6 29-58,-11 35 128,9-26-64,-4 12-136,-5 14 200,5-10-100,0 5 50,-5 5 50,1-5 228,-1 5-114,0 0-114,2 5 160,0 14-80,-2-19-80,3 44 120,0-1-48,-3-43-72,7 118 36,-7-17-30,0-101-6,3 114 4,2-48 30,-5-66-34,3 170 16,-1-24-8,-2-146-8,5 152 52,-8-41-26,3-111-26,15 206-54,-10-21 54,-5-185 0,1 189 0,-6-63 52,5-126-52,0 230 26,4-34 36,-4-196-62,-7 187 30,12-63 98,-5-124-128,-7 209 64,6-39-32,1-170-32,-4 147 136,-1-66-68,5-81-68,-3 165 130,-2-57-66,5-108-64,-2 93 122,1-44 6,1-49-128,-8 80 64,3-26 64,5-54-128,-7 40 64,7-17-32,0-23-32,2 21 16,-2-6-8,0-15-8,1 9-112,-1-4 56,0-5 56,2 4-784,-2 0 392,0-4 392,0 0-280,-2-2 192,2 2 88,2 2-44,-2-4 154,0 2-110,0-6 54,0-1 14,0 7-68,2-17 34,-11-6-18,9 23-16,-5-26 80,4 1-40,1 25-40,-4-50-8,3 4-68,1 46 76,-2-61-38,5 18-20,-3 43 58,5-94-30,5 18-16,-10 76 46,2-78-24,3 25 20,-5 53 4,10-126-2,-9 44 2,-1 82 0,4-106 84,-4 40-42,0 66-42,6-151 0,-1 54 0,-5 97 0,7-111 20,-2 46-22,-5 65 2,11-165 0,-1 36-8,-10 129 8,9-106-4,-3 37 22,-6 69-18,10-156 8,0 37-4,-10 119-4,10-114-18,-5 53 10,-5 61 8,18-147-88,-3 61 44,-15 86 44,12-81-94,-4 26-6,-8 55 100,20-107-50,-5 42-34,-15 65 84,11-58-42,-2 20-4,-9 38 46,16-49-22,-8 12 10,-8 37 12,15-44-46,-7 22 24,-8 22 22,12-38-108,-2 12 10,-10 26 98,8-27-48,-1 9-92,-7 18 140,11-28-70,-2 3-62,-9 25 132,11-28-66,-6 10-86,-5 18 152,10-28-76,-3 9 38,-7 19 38,6-18-84,4 2 42,-10 16 42,9-19-88,-3 6 44,-6 13 44,5-13-90,-2 3 44,-3 10 46,7-13-22,-2 5-34,-5 8 56,5-10-28,-3 1-50,-2 9 78,3-6-38,0-3 18,-3 9 20,4-8-34,1 0 18,-5 8 16,4-12-132,1-1-46,-5 13 178,7-13-90,-2 0-34,-5 13 124,8-17-62,-1 1-62,-7 16 124,8-22-62,-1 7-96,-7 15 158,10-25-80,-2 7 40,-8 18 40,7-16-20,-2 1 10,-5 15 10,9-18-40,-4 1-64,-5 17 104,7-13-52,-4 0 14,-3 13 38,7-15-20,-2 3-22,-5 12 42,3-11-20,1 1-38,-4 10 58,4-14-30,5 1 16,-9 13 14,3-10-20,2-5 10,-5 15 10,5-16-76,2-1 38,-7 17 38,6-16-56,1 4 4,-7 12 52,6-13-26,-2 3 26,-4 10 0,5-11 0,-4 6 60,-1 5-60,2-7 30,1 2-16,-3 5-14,2-2 208,0 1-104,-2 1-104,0-2 204,0 0-10,0 2-194,0 0 96,0 0-128,0 0-32,0 0 112,0 0-208,0 0 272,0-1-304,-2 1 128,2 0 64,0 0-32,0-2 16,0 2 16,2 0 108,-2-2-54,0 2-54,0-1 52,1-1-26,-1 2-26,0-2 116,0 2 102,0 0-218,0 0 110,0 0 48,0 0-426,0 0 616,-1 0-276,1 0-72,0 0 36,1 0-18,-1 0-18,0 0 8,-1 2-4,1-2-4,0 0-142,-2 5 72,2-5 70,0 8-96,-2 1 16,2-9 80,-1 21-40,1-1 20,0-20 20,-2 21-10,0-1 74,2-20-64,-1 33 32,1-3-16,0-30-16,0 33 132,-5-5-66,5-28-66,-2 47 76,0-8-38,2-39-38,-3 47 144,0-13-24,3-34-120,-7 68 60,1-20 58,6-48-118,-10 53 58,6-18 72,4-35-130,-5 71 64,-1-18-32,6-53-32,-5 49 112,3-17-56,2-32-56,-6 63 28,-1-17 30,7-46-58,2 46 30,-6-11-4,4-35-26,-6 76 14,2-21 12,4-55-26,-5 56 14,4-15 4,1-41-18,-2 78 10,2-25-6,0-53-4,-2 54 54,-2-17-26,4-37-28,-7 81 70,2-25-36,5-56-34,0 64 50,-3-21-26,3-43-24,-4 81 12,3-18 46,1-63-58,0 63 30,0-26 36,0-37-66,-2 77 34,2-16-18,0-61-16,-2 53 64,2-10-32,0-43-32,-1 88-8,-1-25 4,2-63 4,0 64 74,0-14-28,0-50-46,-3 98 22,3-37 34,0-61-56,0 63 28,-2-16 18,2-47-46,-2 91 22,1-11-10,1-80-12,-2 68 78,0-20-40,2-48-38,-3 94 60,2-33-58,1-61-2,-4 55 0,3-14 0,1-41 0,-4 79 0,1-24 40,3-55-40,-3 61 20,1-20 2,2-41-22,-3 81 12,-2-24-6,5-57-6,-2 59 22,-1-17-10,3-42-12,-5 71 26,1-23-14,4-48-12,-3 56-6,2-18 36,1-38-30,-5 71 14,1-18-6,4-53-8,-5 54 4,0-20-2,5-34-2,-5 57 0,5-17 0,0-40 0,-3 40-32,0-6 16,3-34 16,-4 42-28,1-7-18,3-35 46,-3 39-22,3-9-18,0-30 40,0 50-20,-2-11-14,2-39 34,-1 33-16,-1-5-20,2-28 36,-2 45-18,1-10 8,1-35 10,-1 22 35</inkml:trace>
  <inkml:trace contextRef="#ctx0" brushRef="#br0" timeOffset="-15">8042 5523 14401,'-2'-9'6,"-4"-26"90,6 35-96,-7-76 48,2 9-24,5 67-24,-3-73 32,-1 18-16,4 55-16,-5-142-44,0 43 2,5 99 42,0-101-20,-3 28-10,3 73 30,-2-159-16,4 32-16,-2 127 32,0-116-16,-2 37-24,2 79 40,4-152-20,-3 44 10,-1 108 10,4-127 52,-4 66-26,0 61-26,1-159-20,1 58 10,-2 101 10,0-114-4,0 56-22,0 58 26,0-155-14,-3 47 0,3 108 14,-2-109-8,2 46 12,0 63-4,-2-154 2,-1 35 0,3 119-2,-3-129 56,1 52-28,2 77-28,-5-169-50,0 35 26,5 134 24,-5-137-36,2 61 30,3 76 6,-8-176-4,3 49 22,5 127-18,-4-106 10,1 43-6,3 63-4,-5-142 2,2 65 0,3 77-2,-3-75 44,1 34-22,2 41-22,-5-80 24,2 27-12,3 53-12,-7-47 46,4 15 72,3 32-118,-10-56 60,3 20 22,7 36-82,-8-35 40,0 12 104,8 23-144,-9-25 72,-1 7-36,10 18-36,-6-12 214,-1 4-106,7 8-108,-6-5 226,-1 3-306,7 2 80,-10 5-40,3 5-228,7-10 268,-16 53-134,3 20-16,13-73 150,-15 92-76,8-29 58,7-63 18,-18 164-8,3-27 4,15-137 4,-16 132 62,11-57-32,5-75-30,-24 170 68,3-33-34,21-137-34,-15 136 100,0-57 42,15-79-142,-28 172 72,3-61 84,25-111-156,-23 118 78,10-66 160,13-52-238,-23 95 120,8-46-60,15-49-60,-17 38 302,7-18-150,10-20-152,-13 17 568,2-7-212,11-10-356,-10 5 178,0-5-358,10 0 180,-13-14-90,1-14-408,12 28 498,-13-48-248,8 4 48,5 44 200,-10-118-100,3 24 50,7 94 50,2-93-38,-2 34 20,0 59 18,6-160-50,-1 50-42,-5 110 92,5-129-46,-1 63-50,-4 66 96,13-167-48,-1 18-96,-12 149 144,13-157-72,-5 45-96,-8 112 168,18-200-84,-3 18 42,-15 182 42,18-175-92,-9 72 46,-9 103 46,18-184-96,-5 49 48,-13 135 48,3-96 16,4 48 128,-7 48-144,7-60 72,-6 37 104,-1 23-176,2-13 88,-2 5 8,0 8-96,0 0 48,-5 25-24,5-25-24,-7 67 120,2 0-60,5-67-60,-15 162 82,5-27-40,10-135-42,-13 134 20,7-46 18,6-88-38,-19 198 20,3-39 22,16-159-42,-15 155 20,2-35 38,13-120-58,-20 218 30,3-40-16,17-178-14,-18 186 96,3-51-48,15-135-48,-23 227 84,3-45 74,20-182-158,-20 180 80,6-59 92,14-121-172,-24 196 86,6-32 104,18-164-190,-20 157 96,7-56-48,13-101-48,-21 180 120,6-56-60,15-124-60,-13 110 150,6-54-76,7-56-74,-13 115 26,6-57-14,7-58-12,-5 43 18,2-13-48,3-30 30,-3 38-16,1-15-112,2-23 128,-3 15-64,3-3-460,0-12 524,-2 10-262,2-5 132,0-5 130,0 1-334,0 3 166,0-4 168,0 1-356,0 1 46,0-2 310,0 2-154,0-2 24,0 0 130,0 0-64,2 1 52,-2-1 12,0-1-6,0-1 46,0 2-40,0 0 20,0 2-10,0-2-10,0-2 106,0 0-54,0 2-52,1-8 150,1-7-34,-2 15-116,3-15 58,1 0-62,-4 15 4,4-31-2,3-4-58,-7 35 60,7-36-30,-7 4-58,0 32 88,5-72-44,0 20 22,-5 52 22,6-59-30,-2 16 14,-4 43 16,9-88-108,-2 27-30,-7 61 138,7-63-68,-1 7-102,-6 56 170,14-91-86,-3 20-72,-11 71 158,12-61-80,-6 24-88,-6 37 168,12-54-84,-4 24 42,-8 30 42,8-21-272,-3 9 136,-5 12 136,5-10-344,0 7 152,-5 3 192,4 0-96,1 5 160,-5-5-64,11 31 32,2 12-8,-13-43-24,15 66 12,-6-21 18,-9-45-30,16 109 14,-8-33-6,-8-76-8,7 79-8,-2-31 4,-5-48 4,11 118-46,-6-45 98,-5-73-52,5 79 26,0-16 68,-5-63-94,2 109 46,-2-33 66,0-76-112,0 76 56,0-25 100,0-51-156,-2 106 78,-1-40-40,3-66-38,-2 68 204,1-27-102,1-41-102,-4 80 114,4-27-56,0-53-58,-1 56 60,1-21-22,0-35-38,-2 67 20,2-17-30,0-50 10,-2 50-6,-1-19-8,3-31 14,0 46-8,0-16 4,0-30 4,-1 23 10,-1-6-4,2-17-6,-2 18-50,2-6 34,0-12 16,0 8-8,0-1 16,0-7-8,-1 3 4,-1 0 10,2-3-14,0 0 6,0 2 6,0-2-12,-2 0 6,-1 0-4,3 0-2,-3-2 26,-1 0-14,4 2-12,-5-3-26,-3 2-10,8 1 36,-8-4-18,1 1 20,7 3-2,-13-3 2,0-1 30,13 4-32,-15-3 16,0 1 36,15 2-52,-17-3 26,1 3-12,16 0-14,-20-2 58,4 2-28,16 0-30,-20-1 34,-2 1 4,22 0-38,-15 0 18,-1-2 36,16 2-54,-20 0 26,-3-3 60,23 3-86,-23 0 42,13-2 12,10 2-54,-23-2 26,9 2-12,14 0-14,-11-1 66,-1-1-32,12 2-34,-8 0 16,3 0-80,5 0 64,-2 2-32,1-4-796,1 2 828,-2 0-414,4 0 52,-2 0 362,3 0-182,2 2 72,-5-2 110,16 3-56,11 2 28,-27-5 28,28 7-14,-6-4 8,-22-3 6,49 8-28,-8-1 14,-41-7 14,45 5-98,-8-2 48,-37-3 50,61 5-24,-13-2-88,-48-3 112,48 4-56,-24-4-40,-24 0 96,53 1-48,-20-2 24,-33 1 24,47 1-24,-19-2 12,-28 1 12,39-2-166,-10 0 82,-29 2 84,19 0-206,1-1-60,-20 1 266,18-2-134,-4 2-88,-14 0 222,10 0-112,-5 0 8,-5 0 104,6 0-52,-4 0 26,-2 0 26,0 2 72,0 1-36,0-3-36,-3 3-334,-2 2-598,5-5 932,-5 5-466,0 0-142,5-5 608,-10 4-304,3-1-662,7-3 966,-8 2-482,0-1-536,8-1 1018,-19-1-508,1-3 254,18 4 254,-16-1-388,2-3 194,14 4 194,-9-1-276,-11-3 170,20 4 106,-14-1-54,0-3 132,14 4-78,-25-1 38,2-3 198,23 4-236,-19-5 118,1 2 172,18 3-290,-28-7 146,5 3-74,23 4-72,-23-7 476,1 2-238,22 5-238,-28-8 572,2 1 106,26 7-678,-27-7 338,9 2 572,18 5-910,-38-9 456,7 0 76,31 9-532,-30-8 266,3 0-134,27 8-132,-46-15 422,21 5-210,25 10-212,-38-15 770,9 4-386,29 11-384,-50-22 376,12 5 72,38 17-448,-43-18 224,8 5 188,35 13-412,-64-23 206,12 8 106,52 15-312,-57-17 156,15 9-78,42 8-78,-71-13 218,0 3-108,71 10-110,-69-5 214,32 5-106,37 0-108,-79 2 86,19 3 60,60-5-146,-69 5 74,22 5 178,47-10-252,-87 14 126,21 3 142,66-17-268,-70 12 134,34-7-68,36-5-66,-76 16 222,29-9-112,47-7-110,-46 8 308,13-3-154,33-5-154,-53 5 222,14-2-56,39-3-166,-35-1 84,13 1 6,22 0-90,-33-4 44,13-1-62,20 5 18,-15-3-8,4 0 4,11 3 4,-10-2-94,3 0 46,7 2 48,-1-1-796,1 1 398,0 0 398,5-5-404,5 1 86,-10 4 318,16-3-158,2 3 18,-18 0 140,38 3-70,5 4 12,-43-7 58,43 12-30,-3-1 16,-40-11 14,66 18-8,-1 2 4,-65-20 4,61 15-138,-15-5 70,-46-10 68,106 18-206,-40-6-106,-66-12 312,68 10-156,-22 0-154,-46-10 310,80 13-154,-18-5-164,-62-8 318,57 10-158,-18-3 78,-39-7 80,78 11-348,-13-2 174,-65-9 174,56 6-890,-20-3 444,-36-3 446,65 5-1416,-24-1-1204,-41-4 2620,41 3-1310,-41-3 1310</inkml:trace>
  <inkml:trace contextRef="#ctx0" brushRef="#br0" timeOffset="-129719">8566 259 2159,'0'15'384,"0"3"124,0-18-508,-3 25 254,-1-4 96,4-21-350,-6 40 176,1-2 108,5-38-284,-5 36 142,2-4-72,3-32-70,-7 51 20,2-15-10,5-36-10,-3 38 296,-2-10-148,5-28-148,-4 39 218,-2-10 36,6-29-254,-4 28 126,1-1 190,3-27-316,-5 36 158,0-3 132,5-33-290,-5 33 146,4-4-74,1-29-72,-7 51-32,4-12 16,3-39 16,-5 45 348,0-9-174,5-36-174,-5 60 280,2-14 20,3-46-300,-4 48 150,1-16 44,3-32-194,-7 67 98,1-19 100,6-48-198,-4 48 98,-1-13-48,5-35-50,-8 61 8,5-18-4,3-43-4,-3 42 266,-1-13-132,4-29-134,-5 55 206,0-19-102,5-36-104,-3 40 232,0-7 72,3-33-304,-5 58 152,0-13 12,5-45-164,-5 41 82,1-8-42,4-33-40,-4 51-40,-1-3 20,5-48 20,-4 48 174,1-13-86,3-35-88,-5 61 204,0-1-2,5-60-202,-3 54 100,1-21-50,2-33-50,-3 70 110,-1-21 52,4-49-162,-1 57 82,-1-21-42,2-36-40,-5 64-100,2-7 50,3-57 50,0 48 168,0-19-84,0-29-84,-2 60 150,-1-14 28,3-46-178,0 50 90,0-19-10,0-31-80,0 55 40,-2 1 88,2-56-128,-1 58 64,1-20-32,0-38-32,0 79-8,-4-14 4,4-65 4,-5 61 182,7-20-90,-2-41-92,-5 86 150,3-26-76,2-60-74,-1 63 106,-1-20 26,2-43-132,-5 89 66,3-33 104,2-56-170,-5 63 84,4-20-42,1-43-42,0 79-82,-5-24 40,5-55 42,-2 50 116,1-7-58,1-43-58,-4 62 96,3-12-48,1-50-48,-4 55 24,4-14 8,0-41-32,-5 69 16,4-21-20,1-48 4,-2 55-2,0-22 2,2-33 0,-1 60-144,1-19 72,0-41 72,-2 45 20,2-11-10,0-34-10,-2 47 28,-1-8-26,3-39-2,-2 33 2,1-6-2,1-27 0,0 43 0,-2-13-100,2-30 100,-2 26-50,4-6 26,-2-20 24,-3 23-296,3-6 148,0-17 148,-2 14-262,4-2 130,-2-12 132,-2 10-770,2-2 386,0-8 384,0 7-956,0-2-464,0-5 1420,0 3-710,0 0-940,0-3 1650,-1 2-826,1-2 414,0 0 412,0 0 0</inkml:trace>
  <inkml:trace contextRef="#ctx0" brushRef="#br0" timeOffset="-128797">8473 586 1903,'0'0'188,"0"0"-94,0 0-94,0 0 322,0 0-160,0 0-646,0 0 1292,0 0-418,0 0-1588,0 12 2592,0 1-1120,0-13-274,0 13 136,0 0-68,0-13-68,0 19 34,0 2-16,0-21-18,0 22 332,2-4-166,-2-18-166,2 33 288,1-2 40,-3-31-328,2 37 164,-1-11 190,-1-26-354,0 56 176,2-11 76,-2-45-252,-3 53 126,1-13-62,2-40-64,-5 71 76,0-7-38,5-64-38,-5 70 266,3-27-132,2-43-134,-6 87 254,-1-24 90,7-63-344,-6 68 172,1-28-6,5-40-166,-7 71 82,0-25 92,7-46-174,-3 50 88,-2-14-44,5-36-44,-8 70-60,5-21 30,3-49 30,-4 55 158,-1-19-78,5-36-80,-8 73 184,1-12-28,7-61-156,-3 50 78,0-14 28,3-36-106,-7 79 54,2-24 100,5-55-154,-5 56 78,2-18-40,3-38-38,-8 80-44,3-26 22,5-54 22,-4 53 204,3-18-102,1-35-102,-5 63 176,3-15-60,2-48-116,0 41 58,-1-11 30,1-30-88,-2 61 44,5-20 18,-3-41-62,0 45 32,-1-15-16,1-30-16,0 61-32,1-12 16,-1-49 16,2 47 140,-1-9-70,-1-38-70,2 61 110,-2-6 70,0-55-180,-2 49 90,2-12-22,0-37-68,2 51 34,0-2 20,-2-49-54,0 40 26,-2-10-12,2-30-14,0 45-106,-2-6 54,2-39 52,-1 40 134,1-10-68,0-30-66,-2 46 82,2-6 66,0-40-148,0 34 74,2-6 0,-2-28-74,-2 47 36,2-8 42,0-39-78,-1 40 40,1-15-20,0-25-20,0 46-74,-2-1 36,2-45 38,0 36 126,0-6-64,0-30-62,0 46 8,-2 2-4,2-48-4,-1 42 50,1-11-38,0-31-12,-2 46 6,2-9 22,0-37-28,-2 34 14,2-7-8,0-27-6,-1 35-140,1-9 70,0-26 70,-2 22 24,2-6-12,0-16-12,0 15-18,0 0 22,0-15-4,-2 12 2,2-3-38,0-9 36,0 10-18,0 0-26,0-10 44,0 9-22,0-1 10,0-8 12,0 10-162,0 0 82,0-10 80,0 11-16,-1-1 8,1-10 8,0 12-76,0 1 38,0-13 38,0 10-168,-2-2-176,2-8 344,0 8-172,0-1-758,0-7 930,0 3-464,0 1 232,0-4 232,0 1-1346,0 1 674,0-2 672,0 2-792,0-7 396,0 5 396,0-10-1318,0 10 1318</inkml:trace>
  <inkml:trace contextRef="#ctx0" brushRef="#br0" timeOffset="-128146">8495 548 1871,'0'0'236,"0"0"-236,0 0 118,0 0 232,0 0-818,0 0 1112,0 0-164,0 0-1604,0 0 2488,0 0-1244,0 0-1604,0 8 3236,0 6-1618,0-14-134,0 16 478,0-3-238,3 17 152,2-7 72,-5-23-464,3 25 232,-1-5 40,-2-20-272,3 33 136,1-6 128,-4-27-264,3 29 132,-1-2-66,1 22 86,-1-6-76,-2-43-76,0 43 378,-4-13-188,4-30-190,-5 70 306,0-9 88,5-61-394,-3 54 198,0-11 132,3-43-330,-8 90 166,8-19 96,0-71-262,-9 69 132,8-19-66,1-50-66,-10 96 172,6-20-86,4-76-86,-6 69 316,-1-21-158,7-48-158,-11 111 262,6-35 30,5-76-292,-5 70 146,3-23 58,2-47-204,-5 100 102,-2-42 70,7-58-172,-3 69 86,-2-23-44,5-46-42,-6 90 22,1-23-12,5-67-10,-4 72 158,1-25-80,3-47-78,-5 101 112,3-33-8,2-68-104,-3 76 52,3-31 6,0-45-58,-2 94 28,-1-16 10,3-78-38,-2 69 20,4-19-10,-2-50-10,2 96-76,-1-37 38,-1-59 38,2 58 62,0-16-32,-2-42-30,5 81 64,0-28 36,-5-53-100,3 56 50,-3-13-38,0-43-12,10 79 6,-7-24 34,-3-55-40,7 63 20,-4-24-10,-3-39-10,8 78-100,-4-23 50,-4-55 50,5 61 68,-4-25-34,-1-36-34,5 73 52,-5-12-18,0-61-34,0 55 18,0-17-10,0-38-8,-1 69 4,2-16-2,-1-53-2,0 50 2,0-22-2,0-28 0,-1 61-216,2-11 108,-1-50 108,2 49-162,-4-14 82,2-35 80,-1 53-324,-1-7-526,2-46 850,-2 43-426,-1-13-530,3-30 956,-7 46-478,4-9-638,3-37 1116,-7 34-558,-1-6 278,8-28 280,-8 43-1492,-2-6 746,10-37 746,-8 26-732,1-6 366,7-20 366,-8 26-616,8-26 616</inkml:trace>
  <inkml:trace contextRef="#ctx0" brushRef="#br0" timeOffset="-127177">8318 4231 2127,'0'25'368,"0"-25"-368,0 41 184,0-6-92,0-35-92,0 56 290,7-8-146,-7-48-144,5 46 944,-2-11-472,-3-35-472,6 50 424,-2-12 68,-4-38-492,3 33 246,-1-15 130,-2-18-376,5 28 188,-2-2 114,-3-26-302,7 25 150,-7-10-74,0-15-76,8 22-58,-3-8 28,-5-14 30,6 15 206,-2-3-104,-4-12-102,8 18 240,0-3-120,-8-15-120,7 17 128,-4-6 4,-3-11-132,7 23 66,-2-5 70,-5-18-136,5 22 68,1-4-34,-6-18-34,10 28 18,-6-6-10,-4-22-8,3 21 166,-1-6-84,-2-15-82,5 22 158,-2-7-40,-3-15-118,1 16 60,3-4-6,-4-12-54,1 11 26,-1-1 16,0-10-42,4 10 20,-4-5-10,0-5-10,1 7-190,3-4 94,-4-3 96,1 3-208,-1-1 104,0-2 104,0 0-144,4 2 8,-4-2 136,1 1-68,1-1 46,-2 0 22,2 0-12,-1 2-102,-1-2 114,5 2-56,-1-2 28,-4 0 28,6 0-134,-1 0 66,-5 0 68,5 1 126,2-1-62,-7 0-64,6 0 72,3 3-36,-9-3-36,8 2 18,0-2-10,-8 0-8,10 0 4,2 2-14,-12-2 10,10 0-4,-1-2 2,-9 2 2,14-3-150,-1 1 76,-13 2 74,11-1-26,-1-3 14,-10 4 12,17-3 10,-5 0-22,-12 3 12,11-4-6,-6 3-64,-5 1 70,8-2-36,-1-1 18,-7 3 18,7-2-8,-1 2 4,-6 0 4,3 0-110,1-2 54,-4 2 56,3 0 136,0 0-68,-3 0-68,2 0 114,-2 2-56,0-2-58,0 0 136,2 0 52,-2 0-188,0-2 94,-2 4 6,2-2-100,-2 0 50,4-2-26,-2 2-24,-2 0 24,2 0-12,0 0-12,-1-1 192,-1-1-96,2 2-96,-7-3-4,4-1 2,3 4 2,-6-5-2,-1 1-50,7 4 52,-15-9-26,5 3-80,10 6 106,-16-7-54,2 0 28,14 7 26,-19-8-186,-3-2 94,22 10 92,-21-8 6,4 0-4,17 8-2,-31-12 70,6 2-12,25 10-58,-30-13 30,5 3 12,25 10-42,-33-16 22,5-1 70,28 17-92,-23-12 46,8 4-24,15 8-22,-33-13 52,15 5-26,18 8-26,-18-10 208,4 5-104,14 5-104,-21-9 308,9 5-2,12 4-306,-8-2 154,3-1-166,5 3 12,-5-4-6,2 1-634,3 3 640,-4-2-320,4-3 160,0 5 160,7-6-308,-2-1 154,-5 7 154,8-7-8,-3 1 4,-5 6 4,15-10-42,-5 2 36,-10 8 6,17-7-2,-8 5 52,-9 2-50,19-1 26,-3 2 54,-16-1-80,22 5 40,-4 2-20,-18-7-20,30 12 46,1 2-22,-31-14-24,28 19 212,-6-8-106,-22-11-106,36 22 234,-6-7-26,-30-15-208,31 16 104,-9-4-64,-22-12-40,34 16 20,-5-4 14,-29-12-34,31 11 18,-8-2-10,-23-9-8,32 10-60,2 0 30,-34-10 30,27 6 90,-6-1-46,-21-5-44,42 8 74,-16-1-12,-26-7-62,25 8 30,-10-1 10,-15-7-40,31 11 20,-8 1-10,-23-12-10,25 17 4,-7-6-2,-18-11-2,25 20-174,-5-4 86,-20-16 88,21 17-304,-6-2 152,-15-15 152,22 18-980,-2 0 490,-20-18 490,18 18-1698,-5-4-630,-13-14 2328,20 13-1164,-5-1 582,-15-12 582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2T18:36:29.303"/>
    </inkml:context>
    <inkml:brush xml:id="br0">
      <inkml:brushProperty name="width" value="0.15" units="cm"/>
      <inkml:brushProperty name="height" value="0.15" units="cm"/>
      <inkml:brushProperty name="color" value="#FEFFFE"/>
    </inkml:brush>
    <inkml:brush xml:id="br1">
      <inkml:brushProperty name="width" value="0.5" units="cm"/>
      <inkml:brushProperty name="height" value="0.5" units="cm"/>
      <inkml:brushProperty name="color" value="#FEFFFE"/>
    </inkml:brush>
  </inkml:definitions>
  <inkml:trace contextRef="#ctx0" brushRef="#br0">1612 4476 479,'0'0'100,"0"0"-50,0 0-50,0 0 16,0 0-8,0 0-32,0 0 120,0 0-44,0 0-200,0-1 322,0 0-160,0 1-14,0-1 82,0 2 168,0-1-250,0 2 124,0 2-62,0-4-62,4 6 548,1 1-274,-5-7-274,9 19 276,1 1-138,-10-20-138,9 21 374,-3-4 68,-6-17-442,14 33 222,-5-4 112,-9-29-334,8 23 168,-1 0 108,-7-23-276,14 38 138,-5-11-70,-9-27-68,7 26 478,0-7-238,-7-19-240,8 29 136,-1-9-68,-7-20-68,4 17 146,1-3-74,-5-14-72,5 18 92,-1-5-18,-4-13-74,3 9 38,0-2 24,-3-7-62,1 6 32,0 0-16,-1-6-16,0 3 300,0 0-150,0-3-150,0 2 46,0 1-22,0-3-24,-1 1 56,1-1 12,0 0-68,-1 0 34,1 0-170,0 0 136,-1 1-68,0-2-206,1 1 274,-2 0-136,1-2 68,1 2 68,-1-2-146,-1-2 72,2 4 74,-3-8-408,0-1 204,3 9 204,-4-12-146,1-2 72,3 14 74,-5-23-108,-1 2-34,6 21 142,-5-23-72,1 6 80,4 17-8,-9-35 4,2 9-2,7 26-2,-9-30 162,3 10-82,6 20-80,-10-38-148,1 8 74,9 30 74,-7-23-36,2 7 106,5 16-70,-7-23 34,2 10 228,5 13-262,-2-7 130,0 1 164,2 6-294,-2-5 146,1 2-72,1 3-74,-1-2 444,0 1-222,1 1-222,0 3 0,0-3 0,1 6 28,1 2 54,-2-8-82,5 19 40,0 1 80,-5-20-120,5 20 60,-2-5 134,-3-15-194,7 30 98,-1-7-50,-6-23-48,5 17 292,1 2-146,-6-19-146,9 26-18,-1-2 8,-8-24 10,8 20 64,-2-6-20,-6-14-44,9 25 22,-3-10 0,-6-15-22,7 18 12,-2-10-30,-5-8 18,7 16-10,-3-7 6,-4-9 4,5 6 106,-3-1-54,-2-5-52,3 4-150,-2 1 76,-1-5 74,1 1-78,0 2 200,-1-3-122,0 0 60,0 1 210,0-1-270,0-2 136,-1 2-80,1 0-56,-1-2 28,0 0-14,1 2-14,-3-7 124,1 1-62,2 6-62,-5-14-86,0-1 42,5 15 44,-4-14-74,-1 0-58,5 14 132,-5-19-66,0 1-48,5 18 114,-4-20-56,1 5-120,3 15 176,-6-25-88,1 4 44,5 21 44,-5-23 58,1 6-30,4 17-28,-9-33-230,2 7 116,7 26 114,-7-22-98,2 4 50,5 18 48,-7-22-36,3 9 154,4 13-118,-4-10 58,2 3 148,2 7-206,-3-5 102,2 1-50,1 4-52,-2-2 386,1 0-192,1 2-194,0-1 68,-1 1-34,1 0-34,0 1-88,0 1 44,0-2 44,2 5-22,0 2 48,-2-7-26,3 9 12,0 1 116,-3-10-128,4 14 64,1-2-32,-5-12-32,6 14 160,-2-5-80,-4-9-80,7 16-12,-1-2 6,-6-14 6,6 19 48,-1-8-12,-5-11-36,8 20 18,-3-8 72,-5-12-90,5 13 44,-1-5 70,-4-8-114,6 13 58,-1 0-30,-5-13-28,4 10 166,0 0-82,-4-10-84,5 11-138,-2-3 68,-3-8 70,2 6-58,1-1 28,-3-5 30,2 4-94,0 0 22,-2-4 72,1 2-36,1 0-22,-2-2 58,0 1-28,0 0 14,0-1 14,1 1 108,-1-1-54,0 0-54,0 0-180,0 0 90,0 0 360,0 0-638,0 1 280,0-1 88,0 0-44,0 0 34,0 0 64,0 0-114,1-1 58,-1 1 2,0 1-2,0-1 2,0 0 184,0 0-92,0 0-368,0 0 454,0-1-228,0 1 50,0 0-48,0 0 24,0 0 96,1 0-28,-1 0-44,-1-2 58,1 1 22,0 1-80,0-3 40,0 1-20,0 2-20,-1-3 322,1 0-160,0 3-162,-1-3-12,1 1 6,0 2 6,0-2 62,-1 1-32,1 1-30,0-1 32,0 0-96,0 1 64,0-1-32,0 0-204,0 1 236,1 0-118,-1-1 58,0 1 60,0-1 74,1-1-36,-1 2-38,2-1-202,0-2 102,-2 3 100,2-2-50,0 0 12,-2 2 38,3-3-18,-1-1-8,-2 4 26,3-3-12,0 1-18,-3 2 30,4-3-16,-2 1 8,-2 2 8,3-1 128,-2-1-64,-1 2-64,3-1-112,-1 0 56,-2 1 56,2 0 8,1-1-16,-3 1 8,3 0-4,-1 1 2,-2-1 2,3-1 0,0 2 12,-3-1-12,2 0 6,2 0-4,-4 0-2,2 0 110,1 1-56,-3-1-54,3 1-104,-1 0 52,-2-1 52,4 1 14,-3 0-8,-1-1-6,3 0-24,-2 1 12,-1-1 12,2 0-6,-2 1 2,0-1 4,3 0-42,-3 1 22,0-1 20,2 0 122,0 0-62,-2 0-60,2 0-194,-1 0 96,-1 0 98,1 0-72,1 0 36,-2 0 36,2 0 6,-1 0-28,-1 0 22,2 0-10,-1 1 16,-1-1-6,1 0 4,1 1-2,-2-1-2,2 0 122,-1 0-62,-1 0-60,1 0-118,-1 0 58,0 0 60,1 0-42,0 0 10,-1 0 32,2 0-16,-3 0 8,1 0 8,1 0-4,1 0-14,-2 0 18,2 0-10,-1 0 6,-1 0 4,1 1 90,-1-1-46,0 0-44,2 0-122,-2-1 62,0 1 60,1 0-70,1 0 34,-2 0 36,1-1-46,2 0-4,-3 1 50,0 0-26,1 0 42,-1 0-16,1-1 8,1 1-4,-2 0-4,0-1 190,0 1-96,0 0-94,0 0-32,1 1 16,-1-1 16,0 0 136,0 0 12,0 0-432,0 0 642,-1 0-360,1 0 2,1 1-2,0-1 42,-1 0-40,0 1 20,1 0-10,-1-1-10,2 0 16,-1 1-8,-1-1-8,1 1 4,1 1-186,-2-2 182,2 1 18,0 0 94,-2-1-112,2 3 56,1 0 24,-3-3-80,3 4 40,-1 1 112,-2-5-152,3 7 76,-1 0-38,-2-7-38,4 9 252,-2 0-126,-2-9-126,4 13 98,1 2-48,-5-15-50,3 12 64,1 0 44,-4-12-108,4 18 54,0-4-26,-4-14-28,3 11 14,0-2 104,-3-9-118,5 12 60,-1 0-30,-4-12-30,5 9 138,-3-2-68,-2-7-70,5 10-126,-2-4 64,-3-6 62,5 7-136,-3-1 68,-2-6 68,4 8-70,-1-3-4,-3-5 74,3 5-38,0 0 8,-3-5 30,3 4-16,-1 0 8,-2-4 8,3 2 136,-2 1-68,-1-3-68,2 2-170,0-1 86,-2-1 84,1 2-54,0-1 26,-1-1 28,1 1-38,0 0-84,-1-1 122,1 0-62,-1 1 4,0-1 58,0 0-30,0 1 16,0-1 14,0 0 136,0 0-68,0 0-68,0 0 6,0 0-2,0 0-4,0 0 130,0-1-66,0 1-64,0 0 200,-2-1-28,2 1-172,-2-3 86,1 0 10,1 3-96,-4-5 48,0-1-24,4 6-24,-5-8 236,2 1-118,3 7-118,-8-9-102,2-4 52,6 13 50,-6-10-2,1 2-22,5 8 24,-8-15-12,0 1-70,8 14 82,-7-15-42,1 3-66,6 12 108,-8-18-54,1 5 26,7 13 28,-6-11 186,2 2-92,4 9-94,-6-10-90,0 1 46,6 9 44,-4-6 150,1 2 132,3 4-282,-3-3 142,1 1 88,2 2-230,-3-2 116,1 1-58,2 1-58,-1 0 64,-1 0-32,2 0-32,-2 1 64,2 1-32,0-2-32,0 5-288,0-1 144,0-4 144,2 9-220,0-3 38,-2-6 182,2 13-90,2-2-32,-4-11 122,5 10-60,-2-1-22,-3-9 82,6 10-42,-1-1 22,-5-9 20,5 8 102,-1-2-52,-4-6-50,5 7-198,1 1 98,-6-8 100,4 4-126,-1 1 40,-3-5 86,3 4-44,0-2 6,-3-2 38,2 2-18,-1-1 264,-1-1-246,1 1 124,-1 0-62,0-1-62,0 1 858,0 0-428,0-1-430,-1 1 154,-2-2-76,3 1-78,-3 0 74,0-1-12,3 1-62,-6-1 30,-1 1 34,7 0-64,-9-2 32,3 0-52,6 2 20,-9-4-10,0 1 4,9 3 6,-10-6-2,2 1 0,8 5 2,-10-8-144,0-2 72,10 10 72,-7-10-156,0 0-102,7 10 258,-7-16-130,-1 2-46,8 14 176,-4-10-88,3 2 80,1 8 8,-4-7-4,2 3 2,2 4 2,-2-3 98,2 0-48,0 3-50,1-1-172,-1 1 86,0 0 86,1 1-42,0 1 20,-1-2 22,0 7-10,2 3 64,-2-10-54,3 14 28,0-2 110,-3-12-138,3 17 68,1-4-34,-4-13-34,2 13 258,-1-3-130,-1-10-128,2 11 64,-2-1-32,0-10-32,0 9 112,1-4 76,-1-5-188,-1 7 94,1-2 94,0-5-188,-2 4 94,2-1 68,0-3-162,-1 2 82,0-1-42,1-1-40,-1 2 168,1-3-84,0 1-84,0 1-186,-1-1 94,1 0 92,-1-3-190,-1 1-58,2 2 248,-2-4-124,-1-1-34,3 5 158,-4-5-78,2-1 14,2 6 64,-5-8-32,1 1 16,4 7 16,-5-8 88,2 4-44,3 4-44,-4-7-86,0-1 44,4 8 42,-4-5-46,0 1 60,4 4-14,-5-6 6,2 1-14,3 5 8,-3-6-4,0 1-34,3 5 38,-5-7-20,2 1 10,3 6 10,-3-8 80,-1 2-40,4 6-40,-3-9-296,0-2 148,3 11 148,-3-8-206,2 2 62,1 6 144,-1-8-72,-1 2-36,2 6 108,-1-5-54,1 1-48,0 4 102,1-4-52,0 0 26,-1 4 26,0-3 12,1 1-6,-1 2-6,1-1-274,1-1 138,-2 2 136,1-1-132,1 0-10,-2 1 142,3-1-72,0 1-4,-3 0 76,3-1-38,2-1-44,-5 2 82,3-1-42,1 1 22,-4 0 20,5 0 2,-1 0-2,-4 0 0,6 0-156,1 1 78,-7-1 78,5 1-10,0 1 4,-5-2 6,6 2-2,0 0-52,-6-2 54,4 1-26,1 2-40,-5-3 66,8 2-32,-3 0 16,-5-2 16,5 3 148,-1-2-74,-4-1-74,5 2-120,-2 0 60,-3-2 60,4 0-18,-2 0 22,-2 0-4,4 1 2,-3 0 50,-1-1-52,4 0 26,-4 1-12,0-1-14,1 0 6,0 1-2,-1-1-4,1 0 210,-1 0-106,0 0-104,1 0-88,0 0 44,-1 0 44,1 1-102,-1-1 52,0 0 50,0 0-102,0 0 12,0 0 282,0 1-430,0-2 124,0 1 114,1 0-58,-1 0 30,0 0 28,1 0 26,0 0-14,-1 0-12,1-1-34,0 1 18,-1 0 16,0-1 44,0 0-22,0 1-22,1-1 10,1 0-16,-2 1 6,1 0-4,0-1-26,-1 1 30,2 0-14,-1-1 6,-1 1 8,1-1 8,0 0-4,-1 1-4,1 0-22,0-1 12,-1 1 10,1 0-22,0-1 28,-1 1-6,1-1 2,0-1-42,-1 2 40,2-1-20,0 0-42,-2 1 62,3-2-30,-2 0 14,-1 2 16,3-1 16,-2-1-8,-1 2-8,1-2 4,2 0-2,-3 2-2,1-1 2,1 0 10,-2 1-12,1-1 6,-1 1 106,0 0-112,1-1 56,-1 0 104,0 1-160,0 0 80,0 0-40,0 0-160,-1 0 296,1 0-148,0 0-28,0 0 30,0-1-14,0 1-16,0 1-8,1-2-140,-1 1 148,0 0-74,0 1-28,0-1 102,0-1-50,0 1-4,0 0 54,0 0-28,1 0 14,-1 0 14,0-1 50,0 1-24,0 0-26,0-1 76,0 0-38,0 1-38,0-1 152,0 0 40,0 1-192,-1-1 96,1 1 16,0 0-112,0-1 56,0 0 112,0 1-168,-1-1 84,1 0-42,0 1-42,0 0 60,0 0-30,0 0-120,0 0 220,0-1-110,0 1-20,0 0-78,-1 1-26,1-1 104,1-1-52,-1 1-2,0 0 54,-1 0-26,2 0-64,-1 0 90,-1 0-44,2 1 22,-1-1 22,1 3 92,0-1-46,-1-2-46,3 7 164,0-1-82,-3-6-82,4 10 64,0-3-20,-4-7-44,4 10 22,1 1 30,-5-11-52,5 9 26,-1-1-38,-4-8 12,7 12-6,-2-2 4,-5-10 2,5 10 110,0-1-54,-5-9-56,8 12 4,-3-4-2,-5-8-2,5 10 36,-1-3-42,-4-7 6,5 6-2,0 0 48,-5-6-46,4 7 24,-2-2 76,-2-5-100,3 6 50,-1-2-26,-2-4-24,2 2 284,-1 2-142,-1-4-142,1 4-48,0-1 24,-1-3 24,1 2-12,0 0-70,-1-2 82,0 1-42,0 1-2,0-2 44,1 0-22,-1 0-130,0 0 152,0 3-76,1-3 38,-1 0 38,0 1-142,1 0 70,-1-1 72,1 1-76,0 1 38,-1-2 38,0 1-106,1-1-24,-1 0 130,1 1-64,1 0-84,-2-1 148,1 0-74,0 2-28,-1-2 102,2 1-50,0 0 24,-2-1 26,0-1-64,1 2 32,-1-1 32,2 1-44,-2 0 22,0-1 22,1 0 28,-1-1 66,0 1-94,1 1 48,-1-1 52,0 0-100,0 0 50,1 0 90,-1 0-140,-1 0 70,2 0-34,-1 0-36,-1 0 54,1 1-28,0-1-26,0-1 218,0 1-110,0 0-108,0 0 242,0-1 40,0 1-282,0 0 140,-1 1-46,1-1-94,-1-2 48,-1 1-120,2 1 72,-2-3-36,-2-3 18,4 6 18,-4-4-74,-1-2 38,5 6 36,-6-7-30,-2-4 14,8 11 16,-7-8-8,1 1-8,6 7 16,-11-14-8,2 4 16,9 10-8,-9-14 4,3 5-38,6 9 34,-12-15-16,4 4 8,8 11 8,-8-11-92,3 4 46,5 7 46,-4-6 76,1 1-38,3 5-38,-3-4 80,2 3-100,1 1 20,-1-2-10,0 1-300,1 1 310,-1 0-154,2 0-12,-1 0 166,3 6-82,3 2 40,-6-8 42,5 10-56,1-1 28,-6-9 28,10 14 10,-2 0-6,-8-14-4,8 12 42,-3-4-60,-5-8 18,9 11-10,-2-3 30,-7-8-20,7 10 10,0-2-6,-7-8-4,8 9 2,-3-1 0,-5-8-2,6 8-12,0-1 6,-6-7 6,5 6 102,0-1-52,-5-5-50,6 6-14,-1-2-58,-5-4 72,5 5-36,-2 0 18,-3-5 18,3 4-96,0-2 48,-3-2 48,4 3-24,-3-1 12,-1-2 12,2 2-34,-1-1 16,-1-1 18,1 0 260,-1 2-130,0-2-130,0 1 316,1 0 38,-1-1-354,0 0 178,-1 1 34,1-1-212,0-1 106,-2 1-64,2 0-42,-1 0 20,0 1-10,1-1-10,-2 0-154,0 0 76,2 0 78,-3-1-74,0 0 36,3 1 38,-4-3-70,0 2 10,4 1 60,-6-5-30,1 2-56,5 3 86,-7-5-44,1-1-30,6 6 74,-10-9-36,1-1 18,9 10 18,-9-10-10,2 3 6,7 7 4,-14-14-2,4 3 0,10 11 2,-11-11-64,2 1-56,9 10 120,-10-12-60,1 1 30,9 11 30,-8-11-16,3 4 8,5 7 8,-7-9-4,0 1 2,7 8 2,-5-7-60,0 1 30,5 6 30,-6-8-68,2 1 34,4 7 34,-4-7-92,-1 2 46,5 5 46,-5-7-24,-2 0 12,7 7 12,-6-6-6,1 0 4,5 6 2,-6-8-2,0 1 2,6 7 0,-4-5-40,0-1 20,4 6 20,-4-5 66,0 0-34,4 5-32,-3-5-20,0 2-42,3 3 62,-3-4-30,1 0 66,2 4-36,-3-3 18,0-1-20,3 4 2,-3-1-2,-1-2 2,4 3 0,-2-3-80,-2 1 40,4 2 40,-3-2 124,0-1-62,3 3-62,-4-1 14,0 0 10,4 1-24,-5-2 12,1 0 30,4 2-42,-4-3 20,1 3-22,3 0 2,-4-1 0,0-1 0,4 2 0,-5 1-12,3-2 6,2 1 6,-3-2 96,0 1-48,3 1-48,-2-1-76,0 0-2,2 1 78,-2-2-38,-1 1-46,3 1 84,-2-4-42,0 3 22,2 1 20,-2-3-10,0 0 4,2 3 6,-3-3-38,2-1 18,1 4 20,-3-6 14,2 4-6,1 2-8,-2-3 28,0-1-50,2 4 22,-2-6-12,1 2-34,1 4 46,-2-5-22,1 1-14,1 4 36,-1-4-18,-1 0 10,2 4 8,-1-7-96,0 4 48,1 3 48,-1-9 56,-1 3-28,2 6-28,-1-8 50,-1 1-38,2 7-12,-3-10 6,1 0-2,2 10-4,-3-12 2,1 3-2,2 9 0,-4-14 0,0 0 0,4 14 0,-4-13-52,0 3 26,4 10 26,-5-20 80,0 2-40,5 18-40,-4-16 4,-1 4-14,5 12 10,-6-17-6,-2-1 4,8 18 2,-5-16-38,1 0-20,4 16 58,-8-21-30,2 2 16,6 19 14,-9-21-216,2 3 108,7 18 108,-11-32-146,4 6 74,7 26 72,-10-26-250,3 5-210,7 21 460,-13-42-230,4 15-594,9 27 824,-8-27-412,1 4-622,7 23 1034,-15-41-516,5 8 258,10 33 258,-11-38-1398,6 14 700,5 24 698,0 0 0</inkml:trace>
  <inkml:trace contextRef="#ctx0" brushRef="#br0" timeOffset="2645">2511 4531 799,'0'0'100,"0"0"-100,0 0 50,0 0-26,0 0-98,0 0 200,0 0-100,0 0-178,-2 0 574,0 0-288,2 0-134,-3 0 224,2 0 76,1 0-300,-4 0 150,1 0 64,3 0-214,-4 0 108,-1 0 98,5 0-206,-3 1 102,-2 1-50,5-2-52,-4 0 150,0 1-76,4-1-74,-4 0 310,1 0-156,3 0-154,-5 1 242,2-2 38,3 1-280,-4-1 140,-1 0 34,5 1-174,-4 0 88,1-1 60,3 1-148,-4-1 74,1-1-38,3 2-36,-5 0 46,2-1-22,3 1-24,-3 0 288,-1-1-144,4 1-144,-3 0 56,0 0 16,3 0-72,-3 0 36,1 0-46,2 0 10,-3 0-6,2 0 104,1 0-98,-2-1 48,0 1-24,2 0-24,0-1 24,-2 1-12,2 0-12,-2 0 190,1 0-94,1 0-96,-1 0 92,0 0 38,1 0-130,-2 0 64,0-1-16,2 1-48,-2 0 24,1 0 112,1 0-136,-2 0 68,0 0-34,2 0-34,-1 0 30,0 0-16,1 0-14,-1 0 160,0 0-80,1 0-80,-1 0 56,0 1-68,1-1 12,0 0-6,-2 2-26,2-2 32,0 0-16,-1 1-20,1-1 36,-1 1-18,0-1 10,1 0 8,0 0-60,0 2 30,0-2 30,0 1-32,-1 1 16,1-2 16,-1 2 64,0-1-4,1-1-60,0 3 30,-1-1 54,1-2-84,-1 2 42,1 1 18,0-3-60,-2 4 30,1-1-14,1-3-16,-1 3-32,0 2 16,1-5 16,-2 4 156,1 0-78,1-4-78,-1 4 50,1-1 20,0-3-70,-1 5 34,1-1-16,0-4-18,-1 5 8,1 0-48,0-5 40,0 5-20,1 0 10,-1-5 10,0 7-72,0-2 36,0-5 36,0 5 106,1 2-54,-1-7-52,0 6 14,0 0-22,0-6 8,1 7-4,0 1 2,-1-8 2,1 7-2,-1-2 30,0-5-28,1 8 14,0-2-8,-1-6-6,0 6-64,0-1 32,0-5 32,1 6 80,0 0-40,-1-6-40,2 7-64,-2-1 48,0-6 16,1 8-8,-1-1 32,0-7-24,0 9 12,1-4 86,-1-5-98,0 10 48,0-4-24,0-6-24,0 8-28,0-2 14,0-6 14,0 9 114,1-4-58,-1-5-56,0 7 68,1-2-34,-1-5-34,0 5 18,0 0-34,0-5 16,1 4-8,-1 0-52,0-4 60,1 3-30,0 1 16,-1-4 14,2 3-116,-2-1 58,0-2 58,1 4 12,0-2-6,-1-2-6,1 3-50,0-2 38,-1-1 12,1 3-6,0-1 86,-1-2-80,0 3 40,0-1 32,0-2-72,1 3 36,-1-1-18,0-2-18,0 3-2,0-1 0,0-2 2,1 3 108,-1-2-110,0-1 2,1 3-2,-1-1-66,0-2 68,2 2-34,-2 0-52,0-2 86,1 2-42,0 0-72,-1-2 114,1 2-56,1 0 28,-2-2 28,0 2-110,2 0 54,-2-2 56,2 2 0,-1 1 0,-1-3 0,1 2-84,1-1 30,-2-1 54,1 2-26,0 0 12,-1-2 14,2 0-6,0 3 70,-2-3-64,0 2 32,0-2-16,0 0-16,1 0-8,-1 2 4,0-2 4,1 1 110,0-1-54,-1 0-56,1 1-12,-1 0 6,0-1 6,1 1-4,-1 1-70,0-2 74,0 1-36,3 0-62,-3-1 98,1 3-50,0-3 26,-1 0 24,2 1-80,-1 1 40,-1-2 40,1 1 48,-1-1-24,0 0-24,2 1-72,-1 0-32,-1-1 104,2 0-52,-2 0-18,0 0 70,2 2-36,-1-2 46,-1 0-10,0 1 6,1-1-4,-1 0-2,0 0 46,0 0-24,0 0-90,1 1 284,-1-2-142,0 1-74,1 0-44,0 1-62,-1-1 106,1 0-52,0 1 10,-1-1 42,0 0-22,1 0-68,-1 0 90,3 0-46,-2-1 24,-1 1 22,2 0-28,1 1 14,-3-1 14,2-1 62,2 1-32,-4 0-30,4-1-12,-2 0 34,-2 1-22,5 0 10,-1 0 12,-4 0-22,4 0 10,0 0-4,-4 0-6,8-1 2,-2 0 0,-6 1-2,5 0-44,0 0 22,-5 0 22,4-1 146,2 0-74,-6 1-72,7-3 20,-1 2-134,-6 1 114,7-3-56,1 1 124,-8 2-68,6-4 34,0 0-46,-6 4 12,9-5-6,-2 0 4,-7 5 2,6-4-42,-1 0 22,-5 4 20,5-4 102,-1 0-52,-4 4-50,3-4 26,-2 1 82,-1 3-108,2-1 54,-1-3 298,-1 4-352,-1-1 176,1 0 140,0 1-316,-1-3 158,-1 0-80,2 3-78,-3-2 92,2-2-46,1 4-46,-4-5 144,0 0-136,4 5-8,-3-6 4,-1 0-2,4 6-2,-4-7 0,-1-3-80,5 10 80,-6-12-40,3 2-48,3 10 88,-8-18-44,2 2 22,6 16 22,-6-19-36,2 5 18,4 14 18,-7-22 72,0 5-36,7 17-36,-7-20-62,3 8 2,4 12 60,-6-15-30,3 3 56,3 12-26,-4-10 12,1 3 34,3 7-46,-2-6 24,-1 1-12,3 5-12,-2-4 18,0 1-10,2 3-8,-1-3 56,0 0-28,1 3-28,0-1-78,-1-1-120,1 2 198,0-1-100,1 0-46,-1 1 146,-1 0-72,1 0-84,0 0 156,0 0-78,1 0 38,-1 0 40,-1 0-48,2-1 24,-1 1 24,0 0 84,0 1-42,0-1-42,1 3 182,1-1-36,-2-2-146,2 6 74,1 3 82,-3-9-156,3 13 78,0-1 2,-3-12-80,5 21 40,-3-7-20,-2-14-20,3 15 50,0-2-26,-3-13-24,1 18 198,-1-1 4,0-17-202,1 16 102,-2-3 24,1-13-126,-1 15 64,-2-3 112,3-12-176,-1 10 88,-3-1 148,4-9-236,-4 10 118,1-2-60,3-8-58,-3 6 218,1-1-110,2-5-108,-2 3 190,-2 0-94,4-3-96,-1 2 60,-1-1-166,2-1 106,-1 1-54,-1-2-148,2 1 202,-3-2-102,1-1-112,2 3 214,-2-8-108,-1 0 54,3 8 54,-3-11-66,2 2 32,1 9 34,-1-15 36,-3 0-46,4 15 10,-2-16-6,0 4-84,2 12 90,-4-18-46,2 2-28,2 16 74,-3-13-38,2 1-20,1 12 58,-2-16-30,-1 4 16,3 12 14,0-9-32,0 2 16,0 7 16,-1-5 120,2 2-60,-1 3-60,0-2 274,-1 0 16,1 2-290,-1-1 144,1 1-252,0 0 108,0 4-54,1 4 68,-1-8-14,1 18 6,0-1-2,-1-17-4,1 19-22,1-3 10,-2-16 12,2 25 242,0-5-120,-2-20-122,1 20 160,-1-6-80,0-14-80,3 22 152,-2-8-28,-1-14-124,1 14 62,0-3 46,-1-11-108,1 13 54,-1-3-28,0-10-26,0 8 2,1-2-2,-1-6 0,-1 6 156,1-2-78,0-4-78,-1 4 112,1-1-68,0-3-44,-1 2 22,1-1 60,0-1-82,0 2 42,-1-1-22,1-1-20,-1 1 10,1-1-4,0 0-6,-1 0-130,1 1 66,0-1 64,-2-1-216,2 0 108,0 1 108,0-3-226,0 0 64,0 3 162,-1-7-80,-2-3-20,3 10 100,-1-13-50,-1 4-4,2 9 54,-2-17-26,-2-1 12,4 18 14,-3-18-18,2 5 8,1 13 10,-5-27-40,2 10 20,3 17 20,-3-17-10,1 1-48,2 16 58,-3-18-28,-1 1 2,4 17 26,-1-14-14,-2 3 32,3 11-18,-3-17 8,1 8-4,2 9-4,-1-7 66,0 0-32,1 7-34,-1-5 92,-1 1-46,2 4-46,0-3-40,-1 0-16,1 3 56,0-2-28,0-1-38,0 3 66,0-2-34,0 0-30,0 2 64,0-1-32,0 1 16,0 0 16,0 0 52,0 0-26,0 0-26,-1-1 100,1 1-50,0 0-50,0 0 14,0 0-120,0 0 198,0 0-236,0 0 18,0 0 126,0 0-64,1 0-8,-1 0 72,0 0-36,-1-1 18,1 1 18,0-1 32,0 1-16,0 0-16,1-1 56,-1 0-28,0 1-28,0-1 54,-1 1-16,1 0-38,0 0 20,-1-1 2,1 1-22,0 0 10,0 0-68,0 0 106,0-1-126,0 2 64,0-1 14,0 0-196,1-1 98,-1 1 98,0 0-88,1-1 44,-1 1 44,0-1-138,2 0-8,-2 1 146,1 0-72,1-3-16,-2 3 88,2-1-44,0-1 22,-2 2 22,2-3-12,1-1 6,-3 4 6,3-3 74,-1 0-38,-2 3-36,5-4 46,-1-1-22,-4 5-24,3-3 0,0-1 0,-3 4 0,5-5 0,-1 0 12,-4 5-12,5-5 6,-1 2-68,-4 3 62,5-6-30,0 1 14,-5 5 16,5-5-24,2 1 12,-7 4 12,6-5-18,-2 1 10,-4 4 8,4-4-68,1 1-58,-5 3 126,6-4-64,-3 2 4,-3 2 60,5-4-30,0 2-36,-5 2 66,4-2-34,-1 0 18,-3 2 16,2-1 20,0-1-10,-2 2-10,2-2 28,0 2-14,-2 0-14,2 0-98,-1-2 10,-1 2 88,1-1-44,1 1-70,-2 0 114,1-1-58,-1 1-78,0 0 136,2-1-68,0-1 34,-2 2 34,2-2-206,1 1 104,-3 1 102,2-2-284,2 0-206,-4 2 490,5-4-244,-2 3-622,-3 1 866,5-4-434,0-1-514,-5 5 948,7-6-474,0 0-256,-7 6 730,9-10-364,-1 1 182,-8 9 182</inkml:trace>
  <inkml:trace contextRef="#ctx0" brushRef="#br0" timeOffset="3751">2280 3304 759,'0'0'72,"0"6"-36,0-6-36,0 7 234,0 0 150,0-7-384,-2 14 192,1 1 184,1-15-376,0 19 188,2-3 62,-2-16-250,2 38 126,2-9-64,-4-29-62,3 28 368,1-3-184,3 21 28,0-17-106,-7-29-106,7 28 184,-2-8 0,-5-20-184,9 31 92,-2-10-2,-7-21-90,7 20 46,-1-7-24,-6-13-22,6 15 40,0-2-20,-6-13-20,5 10 98,0-4-50,-5-6-48,5 8-80,-1-2 40,-4-6 40,3 5-48,1-2 8,-4-3 40,3 2-20,-1 0 10,-2-2 10,1 1 84,1 0-42,-2-1-42,0 1 124,1 0-62,-1-1-62,0 0 412,0 0-206,0 0-206,0 0 286,0-1-142,0 1-144,0 0 240,-2-1-160,2 1-80,-2-2 40,2 0-48,0 2 8,-2-4-4,-1 2 2,3 2 2,-2-6 82,-1-1-40,3 7-42,-4-5 4,2 0-2,2 5-2,-4-10 18,0 0 46,4 10-64,-5-9 32,3 3 0,2 6-32,-4-9 16,0-1-52,4 10 36,-4-9-18,0 1 54,4 8-36,-4-13 18,0 2-10,4 11-8,-4-11 100,0 2-50,4 9-50,-5-14-30,1 4 14,4 10 16,-4-10 48,1 2-80,3 8 32,-3-12-16,-1 1-32,4 11 48,-1-8-24,-2 1-48,3 7 72,-2-12-36,0 3 18,2 9 18,-2-10 64,1 2-32,1 8-32,-4-11-96,2 3 20,2 8 76,-1-8-38,0 2 30,1 6 8,-1-5-4,1 1 130,0 4-126,-1-1 64,0-2 24,1 3-88,0-1 44,1 1-22,-1 0-22,0 3 134,0 1-66,0-4-68,3 16 34,3 6 82,-6-22-116,7 20 58,-2-4-28,-5-16-30,9 28 14,-2-5 34,-7-23-48,8 23 24,-3-7 44,-5-16-68,10 29 34,-2-8-18,-8-21-16,7 23-36,-2-7 18,-5-16 18,7 21-60,-2-5 30,-5-16 30,6 16 52,-2-5 2,-4-11-54,5 14 28,-2-4 38,-3-10-66,3 10 32,-1-4-16,-2-6-16,2 7 64,0-1-32,-2-6-32,2 4 84,-2 0-42,0-4-42,1 2 22,0 1-24,-1-3 2,1 1 0,-1 0-56,0-1 56,0 1-28,0-1-54,0 0 82,0 0-42,0 1 22,0-1 20,0 0-26,-1-1 12,1 1 14,0-2 134,-1 1-68,1 1-66,-1-4 18,-1-2-10,2 6-8,-2-7-8,1 0 44,1 7-36,-5-12 18,2 1-76,3 11 58,-3-11-30,0-1 16,3 12 14,-4-19-20,3 4 10,1 15 10,-3-17 20,1 1-10,2 16-10,-4-23-48,1 6 24,3 17 24,-4-20-40,1 6 60,3 14-20,-7-22 10,3 3-16,4 19 6,-5-19-4,2 6 2,3 13 2,-7-21-28,1 5 14,6 16 14,-6-19 48,1 7-24,5 12-24,-7-26-84,2 8 42,5 18 42,-7-23-92,2 4-62,5 19 154,-9-29-78,4 5-60,5 24 138,-9-28-70,4 9 36,5 19 34,-10-36-142,0 5 72,10 31 70,-8-30-108,2 9 54,6 21 54,-14-43-82,3 11 40,11 32 42,-8-25-60,2 8-42,6 17 102,-12-38-52,4 12-46,8 26 98,-10-29-48,4 9 24,6 20 24,-12-39-68,4 9 34,8 30 34,-9-28-90,4 6 46,5 22 44,-9-49-226,5 20 112,4 29 114,-4-35-244,1 11-174,3 24 418,-5-50-210,3 16-178,2 34 388,-2-36-194,0 8 96,2 28 98,-1-50-416,-1 16 208,2 34 208,0-39-508,0 16 254,0 23 254,0 0 0</inkml:trace>
  <inkml:trace contextRef="#ctx0" brushRef="#br0" timeOffset="6422">410 4567 935,'0'0'40,"0"0"76,0 0-116,0 0 58,3 0 114,-3 0-172,3 0 86,1-2 6,-4 2-92,3-2 46,1 1-24,-4 1-22,4 0 44,0-1-22,-4 1-22,4-1 102,-1 1-50,-3 0-52,4 0 106,1 0 86,-5 0-192,4 0 96,-1 1-80,-3-1-16,4 1 8,0-1 76,-4 0-84,4 1 42,0 2-20,-4-3-22,4 1 38,0-1-18,-4 0-20,3 2 26,1 0-14,-4-2-12,5 1-10,-2 1 6,-3-2 4,3 1 106,0 1-22,-3-2-84,2 2 42,1 0-20,-3-2-22,3 1 10,-1 1-4,0 0 12,0 1-8,-2-3-10,2 2 172,0 1-86,-2-3-86,2 3 88,-1 1 64,-1-4-152,3 4 76,-2 0 6,-1-4-82,1 4 40,0 2 12,-1-6-52,2 3 26,-2-1-12,0-2-14,1 5-26,1 1 14,-2-6 12,1 4 38,-1 0-20,0-4-18,1 5 102,-1-1-52,0-4-50,1 6 42,-1-3-22,0-3-20,1 5 38,0 1-18,-1-6-20,0 5 10,2 0-6,-2-5-4,0 6 78,3-1-38,-3-5-40,1 4 48,0 1-24,-1-5-24,1 4 28,2 0-14,-3-4-14,2 5 6,-1-2-2,-1-3-4,2 3 2,0 1-2,-2-4 0,3 2 0,-3-2 0,2 2 0,0 2-104,0-1 52,-2-3 52,2 3-10,-1-1 6,-1-2 4,1 3 10,1-1-6,-2-2-4,0 3 2,-1 1 136,2 1-70,0-1-22,-1-4-46,0 5 24,-1-1-12,1-4-12,-1 6-6,0 1 2,1-7 4,-1 6 102,-1 1-50,2-7-52,-2 9 82,1-1 46,1-8-128,-2 9 64,0-2 100,2-7-164,-2 10 82,-1 1 16,3-11-98,-2 7 48,0 0-24,2-7-24,-1 8 28,-1-2-14,2-6-14,-2 5 96,2 0-48,0-5-48,-2 3 108,1 1-54,1-4-54,-1 2 10,0 0 40,1-2-50,0 1 24,0-1-168,0 0 144,-1 1-72,2-1 36,-1 0 36,-1-1-178,2 1 90,-1 0 88,0-3-28,1 1 14,-1 2 14,1-2 20,-1-1-10,0 3-10,1-4 50,1 1-130,-2 3 80,0-2-40,1-2-24,-1 4 64,2-4-32,-1 1 16,-1 3 16,1-3-108,1-1 54,-2 4 54,2-2 2,-2-2-2,0 4 0,1-2 32,0 0-16,-1 2-16,1-2 48,-1 1 36,0 1-84,1-2 42,-1 2 212,0 0-254,-1 0 126,1 0-62,0 0-64,-1 0 72,-1 0-36,2 0-36,-1 0 78,0 1-40,1-1-38,-3 3-8,0 0 44,3-3-36,-3 5 18,0 1-10,3-6-8,-2 6 4,-1 1 14,3-7-18,-4 6 10,2 0-6,2-6-4,-4 6 14,0 2-6,4-8-8,-3 5 104,1 0-52,2-5-52,-4 6 126,2 0-52,2-6-74,-4 3 38,3 1 40,1-4-78,-3 4 40,1-2-8,2-2-32,-2 3 16,1-3-8,1 0-8,-2 2-8,0-2 4,2 0 4,-1 1 82,0-1-42,1 0-40,-1 1-52,0-1 26,1 0 26,-1 0-12,0-1 50,1 1-38,0-1 18,-1 1-52,1 0 34,-1 0-18,0 0 10,1 0 8,-1-1-76,1 0 38,0 1 38,-1 0 96,-1 0-48,2 0-48,0 2 24,0-3-12,0 1-12,-1 1-50,1-1-34,0 0 84,0 0-42,0 0-176,0 0 478,0-2-628,0 5 314,0-3 54,0-2-156,0 1 78,0 1 78,-1 2 46,1-4-24,0 2-22,0 0 84,0 0-42,0 0-42,0-1 176,-1 0-32,1 1-144,-2 0 72,1-2 20,1 2-92,-1 0 46,-1-1-22,2 1-24,-3 1 0,-1 0 0,4-1 0,-3 2 40,1-2-20,2 0-20,-5 1 106,0 0-54,5-1-52,-5 2 54,1-1 74,4-1-128,-5 1 64,0 1 8,5-2-72,-7 2 36,0-2-18,7 0-18,-8 1 64,0 0-32,8-1-32,-9 2 28,2-2-14,7 0-14,-13 0 116,4 1 38,9-1-154,-11 0 76,4 0-38,7 0-38,-14-1 20,5 2 46,9-1-66,-10 0 32,0 0-16,10 0-16,-10 0-20,0 0 10,10 0 10,-9 0-60,0 1 30,9-1 30,-14 0-28,4-1 14,10 1 14,-14 2-46,4 1 6,10-3 40,-16-1-20,1 2-14,15-1 34,-15-1-16,3 0 8,12 1 8,-21 0-76,5 0 38,16 0 38,-18-1-20,5-1 10,13 2 10,-18-1 68,5-2-34,13 3-34,-14-2 40,5 0 76,9 2-116,-10-2 58,3 1 52,7 1-110,-5 0 54,1-2-26,4 2-28,-4-1 2,2 2-2,2-1 0,-2 1-68,1-1 34,1 0 34,-1 1-304,2-3 152,-1 2 152,0 1-240,0-1 8,0 0 232,5 2-116,-3-1 46,-2-1 70,3 0-36,0 0 18,-3 0 18,5 0-64,-1 0 32,-4 0 32,6 1-4,-1-2 2,-5 1 2,6 0 42,3 0-8,-9 0-34,8 1 16,-1-2-20,-7 1 4,12-4-2,-1 3 2,-11 1 0,13-3 0,-3 2 0,-10 1 0,16 0-300,-2-1 150,-14 1 150,14 0-188,-4-4 94,-10 4 94,15-2-334,-1 5-278,-14-3 612,12-1-306,-4 1 154,-8 0 152,16-2-972,-4 2 486,-12 0 486,0 0 0</inkml:trace>
  <inkml:trace contextRef="#ctx0" brushRef="#br1" timeOffset="25083">13831 4251 2063,'0'0'184,"-9"0"-92,9 0-92,-13 0 18,3 0-10,10 0-8,-11 0 172,2 6-86,9-6-86,-10 9 228,2 1 114,8-10-342,-6 11 170,4 2 108,2-13-278,2 25 138,3 10-68,-5-35-70,8 34 353</inkml:trace>
  <inkml:trace contextRef="#ctx0" brushRef="#br1" timeOffset="25082">13931 4394 7028,'-1'-31'39,"-1"-15"-1,2 46-38,4-46 274,-3 11-136,-1 35-138,8-50 28,-4 22-14,-4 28-14,8-16-20,-1 2 10,-7 14 10,6-9-6,6 2 220,-12 7-214,13 2 106,-6 1 120,-7-3-226,13 18 114,2 7-58,-15-25-56,20 41 300,-12-9-150,-8-32-150,16 76 0,-6-22 0,-10-54 0,5 31 82</inkml:trace>
  <inkml:trace contextRef="#ctx0" brushRef="#br1" timeOffset="25139">7180 1813 191,'0'0'-4,"0"0"4,21 0-2,-16 0 0,-5 0 2,-3 5 2092,-2 0-1046,5-5-1046,-8 5 270,1 5-134,7-10-136,-7 8 200,2 1 368,5-9-568,-6 11 284,1 1 330,5-12-614,-3 16 306,1-1 184,2-15-490,-2 32 244,6 2-122,-4-34-122,4 32 350,1 3-176,-5-35-174,7 52 288,-2-10 68,-5-42-356,7 48 178,-2-14 124,-5-34-302,10 62 150,-1-9 174,-9-53-324,9 49 162,-4-9-82,-5-40-80,18 69 140,-13-14-70,-5-55-70,8 56 240,2-19-120,-10-37-120,13 72 188,-4-19 6,-9-53-194,9 53 96,-2-18 0,-7-35-96,5 46 48,8-3 112,-13-43-160,12 33 80,-7-11-40,-5-22-40,10 29 8,-2-9-4,-8-20-4,12 14-58,-6-3 30,-6-11 28,12 10-154,3-3 16,-15-7 138,10 5-68,-2-4 22,-8-1 46,13 0-24,0-3 160,-13 3-136,12-5 68,-2-2-34,-10 7-34,13-18 82,-1-7-42,-12 25-40,13-33 264,-5 2-132,-8 31-132,15-83 222,-5 15-110,-10 68-112,10-86 56,-4 24-28,-6 62-28,12-149 14,-4 38 52,-8 111-66,7-99 34,-2 24-18,-5 75-16,8-155-4,-3 57 2,-5 98 2,7-81 144,-4 37-72,-3 44-72,5-60 212,0 27 46,-5 33-258,3-18 128,-1 6 40,-2 12-168,2-10 84,-1 4 242,-1 6-326,0-4 164,2 3-82,-2 1-82,0-4 504,0 6-252,0-2-252,1 0 182,1 2-90,-2-2-92,5 20 226,0 8 66,-5-28-292,7 39 146,-2-7 76,-5-32-222,11 64 110,-3-16 110,-8-48-220,7 48 110,1-6-56,-8-42-54,10 67 128,-1-17-64,-9-50-64,8 64 212,0-17-106,-8-47-106,12 94 252,-6-23-126,-6-71-126,10 68 172,-3-22-66,-7-46-106,13 86 54,-6-33-80,-7-53 26,5 40-12,1-12 6,-6-28 6,10 25-180,0-9 90,-10-16 90,8 12-326,1-2 164,-9-10 162,14 6-346,0-9 58,-14 3 288,18-8-144,-7-2 112,-11 10 32,17-32-16,3-14 124,-20 46-108,15-68 54,-5 19-28,-10 49-26,10-121 74,-10 30-38,0 91-36,6-91 42,-2 32-20,-4 59-22,11-152 70,-11 36-34,0 116-36,0-119 18,3 36-30,-3 83 12,-13-179-6,15 41 44,-2 138-38,-7-120 18,7 68-8,0 52-10,-1-115 76,-1 74-38,2 41-38,-5-38 240,3 18-120,2 20-120,-8-16 648,6 2 244,2 14-892,-5-9 446,2 2-18,3 7-428,-7-3 214,-1 6-48,8-3-166,-11 5 84,4 11-42,7-16-42,-10 47-24,-6 24 12,16-71 12,-10 92 54,5-24-26,5-68-28,-10 154 30,5-48 64,5-106-94,-8 109 48,-2-53 128,10-56-176,-9 144 88,1-46 88,8-98-176,-13 102 88,5-36-44,8-66-44,-10 147 14,0-47-8,10-100-6,-5 94 56,0-43-28,5-51-28,-10 109 22,3-56-20,7-53-2,-5 33 2,0-6-14,5-27 12,-3 15-6,3-4-212,0-11 218,-2 9-110,2-3 56,0-6 54,0 2-728,2-4 364,-2 2 364,5-6-174,-3-8 88,-2 14 86,6-48-8,-2-16-24,-4 64 32,6-78-16,-4 22-52,-2 56 68,1-147-34,1 59-30,-2 88 64,-2-102-32,-1 35 16,3 67 16,-3-162-108,-4 43 54,7 119 54,-10-109-76,5 38 38,5 71 38,-8-145-82,5 55 56,3 90 26,-7-82-12,4 40 102,3 42-90,-3-78 44,-1 37 22,4 41-66,-5-33 34,4 15-18,1 18-16,-4-18 184,-1 8-92,5 10-92,-3-8 670,0 3-334,3 5-336,-4-4 360,1 3-108,3 1-252,-5 3 126,2 0-96,3-3-30,-5 18 16,2 17-16,3-35 0,-5 50 0,1-6 0,4-44 0,-5 103-124,4-30 62,1-73 62,-4 77 0,1-27 0,3-50 0,-5 96 44,2-28-6,3-68-38,-3 71 20,-1-17-2,4-54-18,-3 100 8,0-29-28,3-71 20,-4 61-10,3-26 6,1-35 4,-5 41-122,3-20 60,2-21 62,-2 19 62,1-9-32,1-10-30,0 3-384,1 2 44,-1-5 340,0 0-170,2-8 56,-2 8 114,2-34-56,-1-20 28,-1 54 28,-3-83-14,1 24-38,2 59 52,-5-144-26,2 63 14,3 81 12,-5-85-58,5 34 28,0 51 30,-8-119-50,1 43-32,7 76 82,-6-78-40,1 25 28,5 53 12,-12-107-6,4 47 30,8 60-24,-8-46 12,-1 5-6,9 41-6,-13-45 92,3 17-46,10 28-46,-11-23 246,2 8-122,9 15-124,-10-15 554,-4 5 62,14 10-616,-12-6 308,-1 2-82,13 4-226,-15 0 114,-2 7-42,17-7-72,-15 15 36,6-4-18,9-11-18,-22 47-30,7 7 14,15-54 16,-13 60-40,3-12 20,10-48 20,-25 129-2,19-47 18,6-82-16,-10 96 8,3-41 20,7-55-28,-18 119 14,6-28-32,12-91 18,-8 104-8,0-44 4,8-60 4,-14 138-66,10-75 32,4-63 34,-9 57 0,4-34 0,5-23 0,-6 36 64,6-19-48,0-17-16,-4 10 8,3-1-592,1-9 584,0 2-292,1 0 86,-1-2 206,0-4-104,0-7 52,0 11 52,4-38-42,-6-25 22,2 63 20,0-84-38,0 24 18,0 60 20,0-144-10,0 65-78,0 79 88,-3-94-44,3 36-42,0 58 86,-4-151-44,3 31-62,1 120 106,-2-121-52,-5 60 26,7 61 26,-6-144-42,4 68 22,2 76 20,-6-99 6,2 47-4,4 52-2,-6-107 22,2 46 64,4 61-86,0-48 44,-3 24 154,3 24-198,-3-21 98,1 9 584,2 12-682,-2-8 340,1 3-170,1 5-170,-4-1 206,3-3-104,1 4-102,-3 2 44,1 3-22,2-5-22,-2 30-30,-1 21-32,3-51 62,2 59-32,-2-6-40,0-53 72,1 118-36,-6-52 2,5-66 34,-3 59-16,1-14 8,2-45 8,-8 96-20,1-37 10,7-59 10,-5 86-6,2-41 4,3-45 2,-13 106-26,8-38-82,5-68 108,-5 56-54,2-13 34,3-43 20,-7 59-10,2-22-2,5-37 12,-2 28-6,1-15 2,1-13 4,0 10-58,-3-2 30,3-8 28,0 5-678,1-1 338,-1-4 340,2-7-178,-1-11 82,-1 18 96,2-23-48,0-22 8,-2 45 40,1-102-20,-2 2-18,1 100 38,1-94-20,1 28 10,-2 66 10,-2-141-92,-1 72 46,3 69 46,-3-73-36,0 28 18,3 45 18,-10-107 4,1 34 6,9 73-10,-8-77 4,3 40 86,5 37-90,-13-86 46,6 48 84,7 38-130,-6-43 66,-1 15-34,7 28-32,-8-20 172,-1 2-86,9 18-86,-8-10 428,2 0-214,6 10-214,-9-6 278,1-4 54,8 10-332,-10 1 166,4-2-44,6 1-122,-10 3 62,1-1-72,9-2 10,-8 1-4,0 6 2,8-7 2,-13 25-122,3 1 62,10-26 60,-10 43-78,3-5 38,7-38 40,-13 93-52,6-24 26,7-69 26,-6 86-12,1-33-26,5-53 38,-10 117-20,6-35-22,4-82 42,-8 77-20,3-22 10,5-55 10,-10 147-130,4-66 66,6-81 64,-7 83-32,5-37 8,2-46 24,-11 69 32,-1-9-16,12-60-16,-6 28 8,2-6 52,4-22-60,-5 21 30,-1-11-8,6-10-22,-4 10 12,3-5-6,1-5-6,1 3-418,-4-3 210,3 0 208,-1-3-196,4-2 98,-3 5 98,0-27-78,-2-32 16,2 59 62,-5-65-32,7 11-36,-2 54 68,-5-149-34,-5 42-54,10 107 88,-5-103-44,5 27 22,0 76 22,-5-165-188,-3 22 94,8 143 94,-8-132-66,4 63 32,4 69 34,-13-156-8,8 65 40,5 91-32,-5-84 16,0 38 92,5 46-108,-10-68 54,0 30 192,10 38-246,-6-22 124,2 7-62,4 15-62,-6-13 466,-1 7-232,7 6-234,-8-5 544,0 3-272,8 2-272,-12 13 104,0 14-92,12-27-12,-13 53 6,0 3-26,13-56 20,-15 147-10,3-26-12,12-121 22,-6 125-10,1-47 4,5-78 6,-12 165-58,7-42 28,5-123 30,-8 119 74,3-60-38,5-59-36,-11 172 50,-3-36-64,14-136 14,-10 126-8,4-60-28,6-66 36,-20 162-18,7-51-38,13-111 56,-15 91-28,7-32 14,8-59 14,-22 108-136,7-51 68,15-57 68,-13 52 22,5-24-10,8-28-12,-14 28 102,6-15 20,8-13-122,-8 8 62,1-1-216,7-7 154,-8 0-76,-2-10-390,10 10 466,-10-25-234,0-1 118,10 26 116,-28-88-238,17 14 118,11 74 120,-12-86-60,0 33 30,12 53 30,-23-114-26,8 41-40,15 73 66,-18-84-32,10 24 8,8 60 24,-20-145-12,0 41-46,20 104 58,-11-111-30,-1 38 16,12 73 14,-21-154-148,4 48 74,17 106 74,-15-99 24,5 45-12,10 54-12,-16-113 102,4 57-24,12 56-78,-13-51 40,6 21 92,7 30-132,-16-45 66,4 17 198,12 28-264,-11-23 132,2 13-66,9 10-66,-10-10 378,2 3-190,8 7-188,-8 0 246,0 2-122,8-2-124,-10 25-26,1 20-36,9-45 62,-6 72-30,4-10-34,2-62 64,-1 158-32,1-29 8,0-129 24,0 113-12,1-52 6,-1-61 6,4 167-98,-4-31 48,0-136 50,0 115 56,0-59-28,0-56-28,-5 163 22,1-63 4,4-100-26,-3 95 14,0-37-64,3-58 50,-9 127-24,3-69-28,6-58 52,-7 54-26,2-19 12,5-35 14,-8 38-66,3-16 32,5-22 34,-3 14 140,1-7-70,2-7-70,-2 5-98,-1-5-370,3 0 468,-2-8-234,-1-10 80,3 18 154,-10-67-76,-3-12-22,13 79 98,-12-102-50,4 44 26,8 58 24,-20-152-216,4 42 108,16 110 108,-19-127-62,11 49 30,8 78 32,-21-180-24,3 33-40,18 147 64,-17-136-32,15 52-12,2 84 44,-20-169-22,11 49 4,9 120 18,-14-110-10,9 63 6,5 47 4,-8-118-50,-2 55 24,10 63 26,-6-33-12,1 10 238,5 23-226,-4-13 580,-1 3 118,5 10-698,-5-8 350,5 4-184,0 4-166,-1 0 84,1 12-90,0-12 6,1 33-4,3 8 2,-4-41 2,8 136-96,0-22 48,-8-114 48,15 116 16,-15-53-8,0-63-8,10 157 68,-3-50-2,-7-107-66,8 108 32,-8-44 8,0-64-40,10 156 20,-5-49-2,-5-107-18,1 108 10,3-34-6,-4-74-4,3 142-86,-6-61 44,3-81 42,0 76 2,5-26 0,-5-50-2,8 81-72,-10-46-36,2-35 108,2 39-54,0-24-332,-2-15 386,3 10-194,-1-3-278,-2-7 472,3 1-236,2-2 118,-5 1 118,10-15-132,-2-12 66,-8 27 66,3-46 164,1 3-82,-4 43-82,10-137 4,-4 19-46,-6 118 42,4-117-20,0 53-6,-4 64 26,5-164-14,4 55-48,-9 109 62,8-100-32,-1 36 16,-7 64 16,11-116-124,1 35 62,-12 81 62,13-78-2,-6 39 0,-7 39 2,14-78 28,-2 38-70,-12 40 42,10-33-22,-2 13-40,-8 20 62,13-21-32,-4 8 32,-9 13 0,8-9 0,0 3 0,-8 6 0,9-3 28,-1 6-14,-8-3-14,11 8 588,-1 7-294,-10-15-294,20 60 354,0 21-176,-20-81-178,23 102 236,-10-19-30,-13-83-206,30 162 104,-15-23 4,-15-139-108,20 137 54,-10-58-28,-10-79-26,20 182-42,-5-43 20,-15-139 22,18 136 70,-12-52-36,-6-84-34,25 179 10,-13-40-6,-12-139-4,11 115-22,-2-55-36,-9-60 58,18 126-30,-13-78-32,-5-48 62,5 33-32,0-15 16,-5-18 16,10 16-640,3-12 320,-13-4 320,13 1-212,5-11 106,-18 10 106,25-48 44,-2-28-10,-23 76-34,18-104 16,-8 31-28,-10 73 12,27-177-6,-12 29-84,-15 148 90,14-154-46,-9 51 24,-5 103 22,15-215-232,-1 28 116,-14 187 116,13-188-102,-5 49 52,-8 139 50,15-220-118,-3 47 44,-12 173 74,13-143-38,-5 72 0,-8 71 38,17-104-20,-9 59 30,-8 45-10,6-31 6,-1 13-4,-5 18-2,5-12-126,0 6 62,-5 6 64,4-4 644,-1 9-322,-3-5-322,7 47 630,1 29-212,-8-76-418,10 134 210,-2-47-26,-8-87-184,18 202 92,-3-38 42,-15-164-134,12 163 68,-6-60-34,-6-103-34,18 210 8,-3-45-4,-15-165-4,12 169 122,1-52-60,-13-117-62,12 210 54,3-44-26,-15-166-28,13 165-26,-5-52 36,-8-113-10,17 183 6,-7-44-52,-10-139 46,16 126-22,-8-67 10,-8-59 12,20 132-142,-16-90 72,-4-42 70,3 26-100,5-4 50,-8-22 50,10 10-604,2-7 302,-12-3 302,18-3-288,-5-11 136,-13 14 152,30-87-76,-14-31 10,-16 118 66,9-142-32,-6 43 16,-3 99 16,8-203-156,2 26 78,-10 177 78,7-164-76,1 73 38,-8 91 38,18-190-18,-5 23-48,-13 167 66,15-159-32,-8 61-16,-7 98 48,18-214-24,-1 43-36,-17 171 60,14-157-30,-4 68 14,-10 89 16,15-159-144,2 52 72,-17 107 72,8-65 84,-3 39-42,-5 26-42,8-32 58,-3 17-30,-5 15-28,5-10 22,-1 7 634,-4 3-656,3-2 328,2 22 188,-5-20-516,6 48 258,-2 3-130,-4-51-128,8 166 8,2-32-4,-10-134-4,7 140 146,-3-34-72,-4-106-74,5 215 116,0-61-58,-5-154-58,5 170 118,2-49 8,-7-121-126,5 218 64,-3-51-52,-2-167-12,8 182 6,-5-46-4,-3-136-2,2 203-78,-1-46 38,-1-157 40,-3 157 44,5-56-22,-2-101-22,1 166 20,-2-67-50,1-99 30,3 101-16,-1-58 32,-2-43-16,0 54 8,0-29-220,0-25 212,0 13-106,1-6 54,-1-7 52,4-8-714,-3-22 356,-1 30 358,-1-76-86,1 10 42,0 66 44,-4-167-2,1-9-42,3 176 44,-3-185-22,1 58-78,2 127 100,-3-245-50,1 23-6,2 222 56,-3-198-28,1 46 14,2 152 14,0-230-132,2 45 66,-2 185 66,3-144 12,4 48-6,-7 96-6,15-174 38,1 64 42,-16 110-80,10-71 40,-5 34 16,-5 37-56,10-54 28,-3 30-42,-7 24 14,10-18-8,-5 8 4,-5 10 4,3-10-38,0 7 20,-3 3 18,2 0-10,4 5 630,-6-5-620,10 33 518,4 25-148,-14-58-370,16 84 186,-8-4-26,-8-80-160,20 180 80,-7-31 32,-13-149-112,25 149 56,-13-50-28,-12-99-28,26 221-18,-1-35 10,-25-186 8,22 170 12,-8-36-6,-14-134-6,29 230-22,-6-43-40,-23-187 62,20 175-32,-9-49-8,-11-126 40,22 206-20,-2-52-86,-20-154 106,19 156-52,-7-59 26,-12-97 26,18 167-150,-8-69 76,-10-98 74,10 71-30,-5-33 16,-5-38 14,7 44-16,-6-25-552,-1-19 568,4 10-284,2-5 38,-6-5 246,10-10-122,3-20 60,-13 30 62,12-76-30,-9 10 14,-3 66 16,-3-199-96,-2 16 48,5 183 48,-3-186-8,-2 51 4,5 135 4,1-250-18,-1 50 10,0 200 8,4-202-48,-1 47 0,-3 155 48,5-268-24,1 36-44,-6 232 68,9-226-34,-6 67 16,-3 159 18,13-264-156,0 45 78,-13 219 78,10-190 12,4 55-6,-14 135-6,16-186-32,-8 52 16,-8 134 16,9-77-44,2 27 14,-11 50 30,14-78-16,-10 37 24,-4 41-8,5-33 4,-3 16-2,-2 17-2,2-15-34,1 7 16,-3 8 18,2-6 408,-4 4-204,2 2-204,0 0 314,-2 12-66,2-12-248,-1 28 124,4 10-18,-3-38-106,8 130 54,-8-22 4,0-108-58,7 139 30,-5-43-16,-2-96-14,13 210-16,-5-22 8,-8-188 8,8 202 112,4-52-56,-12-150-56,13 267 76,-5-36-6,-8-231-70,12 217 34,1-50-24,-13-167-10,12 268 4,1-55-10,-13-213 6,13 205-2,-1-61 0,-12-144 2,15 221-56,-4-45 28,-11-176 28,9 159 50,-8-62-26,-1-97-24,15 167 4,-10-68 46,-5-99-50,7 81 26,-4-43-38,-3-38 12,3 47-6,1-23-352,-4-24 358,0 12-180,1-4 90,-1-8 90,5-1-636,0-13 318,-5 14 318,7-29-8,-1-18 4,-6 47 4,0-157 58,-3 4-96,3 153 38,-7-172-20,4 38-46,3 134 66,-13-229-32,6 21-72,7 208 104,-8-215-52,1 61 26,7 154 26,-8-291-130,5 35 66,3 256 64,-5-260-24,7 72 12,-2 188 12,6-298 2,2 53-46,-8 245 44,7-210-22,3 70-8,-10 140 30,15-202-16,0 58-56,-15 144 72,13-99-36,-6 48 18,-7 51 18,14-103-100,-7 60 50,-7 43 50,7-28 74,-2 7-36,-5 21-38,3-17 86,-1 7 146,-2 10-232,1-7 116,-1 3 422,0 4-538,0 0 268,0 13-150,0-13-118,0 43 60,-1-2-30,1-41-30,3 146 22,0-12-10,-3-134-12,4 155 150,-1-48-76,-3-107-74,8 222 122,0-15 10,-8-207-132,9 210 66,-1-56 20,-8-154-86,7 261 42,1-38 12,-8-223-54,6 212 26,1-58-12,-7-154-14,8 262-50,1-58 26,-9-204 24,6 190 92,-1-63-22,-5-127-70,7 200 34,-2-39-16,-5-161-18,5 140 8,-4-72 12,-1-68-20,5 133 10,-3-87 4,-2-46-14,0 28 6,0-13-2,0-15-4,2 8-402,-2-3 200,0-5 202,0-2-548,0-4 274,0 6 274,0-45-114,-2-24 78,2 69 36,-5-114-18,3 31-28,2 83 46,-8-190-22,0 24-90,8 166 112,-7-172-56,2 37 28,5 135 28,-13-243-194,0 8 98,13 235 96,-15-248-56,0 64 28,15 184 28,-20-325-98,15 60 40,5 265 58,-1-258-28,4 88-70,-3 170 98,11-245-50,4 61-30,-15 184 80,19-142-40,-11 78 20,-8 64 20,20-118-94,-12 75 46,-8 43 48,7-33 80,-4 18-40,-3 15-40,3-11 64,-3 2 668,0 9-732,0-3 366,0 3-98,0 0-268,0 27 134,0 32 28,0-59-162,2 103 82,-2-12-42,0-91-40,5 205-4,-2-27 2,-3-178 2,7 187 132,-4-45-66,-3-142-66,8 255 156,4-37-78,-12-218-78,6 227 116,-1-63-10,-5-164-106,19 279 52,-6-34-50,-13-245-2,11 235 2,-2-70-2,-9-165 0,13 269-56,-2-49 28,-11-220 28,17 214 18,-12-70-8,-5-144-10,15 218 12,-10-51 10,-5-167-22,10 144 12,-7-81 34,-3-63-46,5 104 22,-2-65 22,-3-39-44,2 22 22,0-9-12,-2-13-10,0 8-798,1-8 398,-1 0 400,2-14-200,-4-13 172,2 27 28,-5-112 38,-1-24 10,6 136-48,-9-150 24,3 22-64,6 128 40,-13-221-20,-1 9-98,14 212 118,-13-213-60,2 56 30,11 157 30,-19-290-138,4 34 68,15 256 70,-13-266-62,7 72 30,6 194 32,-9-334-116,11 61-2,-2 273 118,8-249-58,1 78-12,-9 171 70,23-258-34,-12 71-28,-11 187 62,15-162-30,-5 83 14,-10 79 16,22-132-92,-14 87 46,-8 45 46,6-25 54,-1 12-28,-5 13-26,5-15 14,-1 10 624,-4 5-638,1-1 320,1 2-4,-2-1-316,5 43 158,-2 18 52,-3-61-210,7 105 106,-2-29-54,-5-76-52,5 191 42,3-37-20,-8-154-22,5 164 210,-5-55-104,0-109-106,13 227 172,-4-39-38,-9-188-134,11 189 68,-9-41 6,-2-148-74,15 232 36,-4-34-34,-11-198-2,13 192 2,-9-56-2,-4-136 0,16 218-32,-1-41 16,-15-177 16,8 162-8,-3-79 4,-5-83 4,12 190 14,-5-51-38,-7-139 24,6 109-12,-4-59 30,-2-50-18,5 96 8,-2-62 12,-3-34-20,0 18 10,2-8-4,-2-10-6,0 9-906,1-11 454,-1 2 452,2-13-74,-2-14 36,0 27 38,-7-117 42,-1-20 22,8 137-64,-8-151 32,1 40-68,7 111 36,-15-233-18,2 20-86,13 213 104,-11-213-52,6 55 26,5 158 26,-7-292-122,4 45 62,3 247 60,6-248-2,-4 81 0,-2 167 2,12-269 0,1 49 0,-13 220 0,11-190 0,1 66-36,-12 124 36,13-179-18,2 57 8,-15 122 10,12-78-4,-6 38 2,-6 40 2,9-46-62,-3 23 32,-6 23 30,3-17 8,4 6-4,-7 11-4,2-5 110,-1-2 550,-1 7-660,0 3 330,0 6-142,0-9-188,0 61 94,0 38-78,0-99-16,5 141 8,0-44-4,-5-97-4,9 215 66,-1-13-34,-8-202-32,10 202 144,0-53-72,-10-149-72,8 246 100,-3-29-58,-5-217-42,7 196 22,-3-52 12,-4-144-34,10 243 18,-3-51-130,-7-192 112,8 180-56,-4-57 28,-4-123 28,10 201-30,-2-48 16,-8-153 14,5 130 40,-2-70-20,-3-60-20,2 104 42,-1-61 20,-1-43-62,0 23 30,2-8-598,-2-15 568,0 10-284,3-8-66,-3-2 350,4-7-176,-1-8 88,-3 15 88,-2-88-52,-1-19 26,3 107 26,-10-146 84,5 49-42,5 97-42,-10-220 20,2 21-54,8 199 34,-8-201-16,1 50-36,7 151 52,-7-283-26,2 32-128,5 251 154,-1-260-76,2 65 38,-1 195 38,2-320-4,8 65 2,-10 255 2,13-232-8,-1 80 4,-12 152 4,23-206 6,-5 57 8,-18 149-14,15-73 8,-5 28 20,-10 45-28,17-54 14,-8 29-76,-9 25 62,9-17-30,-4 7 14,-5 10 16,5-6 24,-4 4-12,-1 2-12,7 8 738,-2 14-368,-5-22-370,6 93 280,3 27-76,-9-120-204,6 147 102,-2-29 54,-4-118-156,11 225 78,1-27-8,-12-198-70,13 204 36,0-49-18,-13-155-18,13 258-8,-4-30 4,-9-228 4,15 212 62,-7-53-30,-8-159-32,15 263 0,-2-44-16,-13-219 16,12 207-8,-11-61-60,-1-146 68,17 235-34,-12-44-80,-5-191 114,13 186-56,-5-62 28,-8-124 28,10 193-126,-2-54 62,-8-139 64,-1 98 32,1-47-16,0-51-16,6 97 24,-2-42-36,-4-55 12,1 48-6,-1-18-4,0-30 10,2 33-6,-2-13-84,0-20 90,0 11-46,0-4 24,0-7 22,0 3-656,0 0 328,0-3 328,0-1-152,0-4 76,0 5 76,0-18-6,-2-19 56,2 37-50,-1-61 24,-4 3-12,5 58-12,-7-152 6,-1 23-98,8 129 92,-10-129-46,2 43 22,8 86 24,-22-193-56,4 26 28,18 167 28,-18-163 42,1 54-20,17 109-22,-20-215 34,9 48-24,11 167-10,-7-135 4,6 74-10,1 61 6,-7-111-2,7 66-72,0 45 74,-2-30-36,2 12 18,0 18 18,-3-15 106,1 5-52,2 10-54,0-5 622,-3 2-310,3 3-312,-2 3 156,2 12-150,0-15-6,0 42 2,0 7-108,0-49 106,4 146-54,-3-29-88,-1-117 142,2 136-72,-4-57 36,2-79 36,-10 184-2,-1-45 2,11-139 0,-12 124 84,2-47-42,10-77-42,-18 176 44,3-44-22,15-132-22,-13 134 12,5-68 18,8-66-30,-20 165 14,5-32-114,15-133 100,-12 94-50,3-31 24,9-63 26,-22 112 4,9-57-2,13-55-2,-13 36 132,4-16-66,9-20-66,-8 15 174,-2-7-588,10-8 414,-8 2-206,0-7-46,8 5 252,-17-38-126,-4-27-100,21 65 226,-30-109-114,12 30 58,18 79 56,-38-195-92,9 34 46,29 161 46,-26-145 12,9 47-6,17 98-6,-21-177 12,4 66 2,17 111-14,-8-79 6,8 41 34,0 38-40,-3-51 20,5 26-82,-2 25 62,0-22-32,0 11 16,0 11 16,0-5 232,0-2-116,0 7-116,0 0 530,0 4-264,0-4-266,4 33 92,1 18-22,-5-51-70,10 83 36,-1-24 6,-9-59-42,16 152 20,-6-52-42,-10-100 22,10 92-10,-8-34 4,-2-58 6,6 136 114,-6-50-58,0-86-56,2 94 28,0-35-14,-2-59-14,-9 141 24,9-62-12,0-79-12,-3 66 6,5-19 20,-2-47-26,-4 78 14,-1-44-80,5-34 66,-3 23-32,1-6 16,2-17 16,-1 12 136,1-6-68,0-6-68,-2 2-738,4-7 368,-2 5 370,-4-25-176,0-26 44,4 51 132,-12-66-66,-3 13 4,15 53 62,-13-147-30,-7 32-134,20 115 164,-13-104-82,11 40 42,2 64 40,-15-149 184,7 60-92,8 89-92,-3-85-62,-1 41 30,4 44 32,-3-95-52,3 49 18,0 46 34,-2-33-16,4 10 36,-2 23-20,2-17 10,-4 6 426,2 11-436,0-7 218,-2 4-108,2 3-110,-1 0 502,-1 6-250,2-6-252,0 20-18,2 10 8,-2-30 10,5 94-96,-2-1 24,-3-93 72,7 102-36,1-34 42,-8-68-6,20 162 2,-14-43-84,-6-119 82,5 118-42,0-55 22,-5-63 20,9 143 174,-5-42-88,-4-101-86,5 101 20,0-35-10,-5-66-10,2 24-6</inkml:trace>
  <inkml:trace contextRef="#ctx0" brushRef="#br1" timeOffset="25140">8519 5055 18070,'-16'-111'-183,"16"111"183,-17-143-98,10 57 48,7 86 50,-28-229 96,7 22-48,21 207-48,-10-217-40,2 57 20,8 160 20,1-289-194,-1 54-8,0 235 202,4-229-100,6 76 22,-10 153 78,18-229-40,-3 48-16,-15 181 56,16-156-28,-1 73 14,-15 83 14,25-158 218,0 72-110,-25 86-108,18-63-14,-2 28 8,-16 35 6,24-46-48,-11 21 12,-13 25 36,15-16-18,-4 6 50,-11 10-32,12-9 16,-1 8 192,-11 1-208,12 3 104,-2 5-52,-10-8-52,18 50 686,8 44-344,-26-94-342,24 108 104,-5-9-52,-19-99-52,37 202 86,-7-17 16,-30-185-102,31 188 52,-9-50-10,-22-138-42,41 243 20,-8-30-118,-33-213 98,33 210-48,-7-60 24,-26-150 24,40 253 140,-8-47-70,-32-206-70,24 191-78,6-55 40,-30-136 38,35 205-60,-4-45 2,-31-160 58,9 62-13</inkml:trace>
  <inkml:trace contextRef="#ctx0" brushRef="#br1" timeOffset="25138">9247 5002 18110,'-12'-113'19,"2"-64"-131,10 177 112,-11-193-56,2 44 28,9 149 28,-19-266 166,0 26-82,19 240-84,-16-243-30,3 61 14,13 182 16,-17-319-16,9 49-44,8 270 60,-2-264-30,0 82-4,2 182 34,-3-291-18,3 74-162,0 217 180,12-177-90,-9 76 44,-3 101 46,13-154 186,-1 75-94,-12 79-92,6-50 10,-2 21-4,-4 29-6,5-32 22,-2 14-30,-3 18 8,3-12-4,-1 4 450,-2 8-446,0-5 222,0 5-118,0 0-104,0 2 52,-2 6-26,2-8-26,2 30 200,1 21-100,-3-51-100,5 85 10,5-8-4,-10-77-6,13 162 18,-6-18 16,-7-144-34,10 151 16,5-42 28,-15-109-44,30 216 22,-6-27-94,-24-189 72,27 195-36,-7-51 18,-20-144 18,31 251 122,-4-32-60,-27-219-62,28 198-10,-10-52 6,-18-146 4,28 244-46,-6-57-2,-22-187 48,23 180-24,-8-56-12,-15-124 36,21 204-18,-4-50-102,-17-154 120,14 132-60,-5-69 30,-9-63 30,3 40 60</inkml:trace>
  <inkml:trace contextRef="#ctx0" brushRef="#br1" timeOffset="25136">9587 4936 18239,'-13'-125'-28,"3"38"12,10 87 16,-18-217 108,11 22-54,7 195-54,-14-202-2,4 50 2,10 152 0,-17-298-36,1 37-26,16 261 62,-17-276-32,5 71-44,12 205 76,-11-354-38,4 55-116,7 299 154,2-275-78,-2 88 40,0 187 38,10-269 60,3 70-30,-13 199-30,12-163-64,-6 90 32,-6 73 32,18-142-44,-8 79-6,-10 63 50,10-58-26,-6 30-34,-4 28 60,10-31-30,-7 14-150,-3 17 180,3-10-90,-1 2 46,-2 8 44,1-4 734,1 9-368,-2-5-366,2 29 200,1 9-100,-3-38-100,8 137 50,4-7 26,-12-130-76,13 153 38,-11-34 6,-2-119-44,18 234 22,0-30-104,-18-204 82,18 218-40,-9-62 20,-9-156 20,26 264 134,-1-27-68,-25-237-66,21 226-34,-4-65 16,-17-161 18,30 269-60,-9-62-14,-21-207 74,20 205-38,-3-61-12,-17-144 50,18 208-26,-2-38-82,-16-170 108,12 158-54,-6-69 26,-6-89 28,10 149 158,-3-72-78,-7-77-80,0 62 32,0-21-16,0-41-16,-2 40 60,0-25 10</inkml:trace>
  <inkml:trace contextRef="#ctx0" brushRef="#br1" timeOffset="25134">9876 4896 18115,'-7'-17'-86,"7"17"86,-19-56-170,6 1 86,13 55 84,-31-162 150,-2 14-76,33 148-74,-30-161-34,2 42 16,28 119 18,-30-210-56,8 10 0,22 200 56,-18-202-28,0 67 42,18 135-14,-23-255 6,6 38-122,17 217 116,-13-201-58,8 45 28,5 156 30,-15-256 154,7 34-78,8 222-76,-7-200-54,1 56 28,6 144 26,1-206-90,4 40 22,-5 166 68,0-134-34,0 71-4,0 63 38,7-114-18,-7 58-152,0 56 170,2-48-84,-1 18 42,-1 30 42,4-36 158,-4 10-78,0 26-80,1-20 12,-1 8-6,0 12-6,0-10-38,2 5 188,-2 5-150,0-3 74,0 1 116,0 2-190,2 13 94,6 27-26,-8-40-68,10 86 34,-2-11-18,-8-75-16,25 210 228,-9-9-114,-16-201-114,29 210 86,-10-43-44,-19-167-42,32 291 38,-2-49-44,-30-242 6,33 245-2,-14-82 0,-19-163 2,34 286 0,-3-41-144,-31-245 144,25 212-72,-10-55 36,-15-157 36,24 250 98,-4-57-50,-20-193-48,15 175 24,-7-61-12,-8-114-12,15 177 6,-8-72 58,-7-105-64,2 72 32,1-27 72,-3-45-104,5 43 52,-5-26-610</inkml:trace>
  <inkml:trace contextRef="#ctx0" brushRef="#br1" timeOffset="25132">9999 4883 17727,'-2'-34'2,"2"34"-2,-4-86-12,-1 37 26,5 49-14,-10-199 8,0 34-32,10 165 24,-5-177-12,3 41-30,2 136 42,-5-249-22,0 21-176,5 228 198,-3-243-100,1 52 50,2 191 50,-1-327 52,2 23-26,-1 304-26,10-285-148,-3 74 74,-7 211 74,31-330-168,-4 58-20,-27 272 188,28-232-94,-10 83 14,-18 149 80,33-213-40,-8 62-48,-25 151 88,20-105-44,-9 72 22,-11 33 22,17-47 250,-7 29-126,-10 18-124,8-13-14,-5 6 8,-3 7 6,7 0 536,-2 15-60,-5-15-476,6 53 238,-4 3-2,-2-56-236,7 182 118,-6-13-96,-1-169-22,10 167 12,-8-46-6,-2-121-6,3 236 238,14-44-118,-17-192-120,3 190 60,4-43-30,-7-147-30,5 247 6,3-32-30,-8-215 24,13 223-12,-10-74-26,-3-149 38,7 241-20,6-23-142,-13-218 162,9 207-80,-9-86 40,0-121 40,13 248 104,-8-65-52,-5-183-52,3 157 18,2-64-10,-5-93-8,-3 170 12,4-85 22,-1-85-34,-1 59 18,-1-41 38,2-18-56,0 22 28,-3-12-878,3-10 850,3 2-424,-1-6 212,-2 4 212,-7-66 138,5-30-70,2 96-68,-8-132-22,-5 41 12,13 91 10,-22-174-34,-1 7 46,23 167-12,-19-187 6,5 60-32,14 127 26,-18-236-12,-2 9-134,20 227 146,-13-218-74,6 61 38,7 157 36,-24-308 86,7 52-44,17 256-42,-10-263-102,4 84 50,6 179 52,-7-294-54,5 49-48,2 245 102,-1-203-52,2 84 54,-1 119-2,4-215 2,-3 82-142,-1 133 140,2-74-70,-2 36 36,0 38 34,3-46 190,-1 21-94,-2 25-96,0-13 124,1 4-62,-1 9-62,-1-6 662,1 7-426,0-1-236,-3 15 118,1 2-112,2-17-6,2 102 4,1 32-102,-3-134 98,5 162-50,0-29 26,-5-133 24,11 225 168,-2-17-84,-9-208-84,16 223 50,-6-89-26,-10-134-24,22 286 80,-8-51-48,-14-235-32,20 228 16,-3-57-24,-17-171 8,20 264-4,-2-42-130,-18-222 134,13 221-66,-3-75 32,-10-146 34,17 231 132,-3-32-66,-14-199-66,14 162-4,-6-70 2,-8-92 2,11 182 0,-2-48 20,-9-134-20,5 88 10,-7-50 30,2-38-40,-3 61 20,1-41-54,2-20 34,2 15-16,-1-4 8,-1-11 8,4-6-436,-4-27 218,0 33 218,-4-76-158,-2 1 80,6 75 78,-15-196-68,-2 28 26,17 168 42,-19-183-20,2 29 18,17 154 2,-23-273-2,10 27-146,13 246 148,-15-260-74,11 75 36,4 185 38,-8-336 102,5 65-52,3 271-50,11-266-46,-7 81 22,-4 185 24,23-250-4,-7 43-46,-16 207 50,17-170-24,-5 94 52,-12 76-28,31-146 14,-16 70-84,-15 76 70,15-49-34,-9 22 16,-6 27 18,7-20 132,1 7-66,-8 13-66,7-3 12,-1 1-6,-6 2-6,7 20 496,1 43-168,-8-63-328,10 107 164,-6-19-30,-4-88-134,8 212 66,3-20-76,-11-192 10,10 196-6,0-53 4,-10-143 2,17 267 206,-2-47-102,-15-220-104,13 214 96,0-52-48,-13-162-48,17 259-20,-1-34-42,-16-225 62,13 228-32,-1-67-8,-12-161 40,17 248-20,-6-45-122,-11-203 142,12 177-70,-4-64 34,-8-113 36,8 190 106,4-56-52,-12-134-54,3 79 14,-1-47-6,-2-32-8,3 26 56,-3-11-640,0-15 584,0 5-292,0-12 218,0 7 74,-5-81-38,-2-36-52,7 117 90,-8-149-46,2 42 24,6 107 22,-14-214 196,6 16-98,8 198-98,-5-209-42,7 52 4,-2 157 38,-4-281-18,1 32-76,3 249 94,0-253-46,3 61 14,-3 192 32,2-311-16,3 56-104,-5 255 120,10-231-60,0 78 30,-10 153 30,16-238 134,-1 55-68,-15 183-66,12-147-74,-4 74 36,-8 73 38,13-152-46,-1 84 58,-12 68-12,8-43 6,-4 23-78,-4 20 72,5-18-36,-4 6 94,-1 12-58,5-5 28,-5 2-14,0 3-14,2 25 772,-1 29-386,-1-54-386,2 101 140,0-28-70,-2-73-70,3 197 52,4-22-6,-7-175-46,1 185 22,6-44 6,-7-141-28,13 255 14,2-21-96,-15-234 82,12 235-40,1-66 20,-13-169 20,18 289 178,-3-59-90,-15-230-88,15 237-48,-5-64-52,-10-173 100,20 275-50,1-47-18,-21-228 68,17 198-34,-14-70 76,-3-128-42,7 195 22,4-58-20,-11-137-2,-3 79 2,3-45-2,0-34 0,3 28 352,-3-13-176,0-15-176,2 6-756,3-6 378,-5 0 378,3-28-92,-3-45 182,0 73-90,-13-129 44,8 47 10,5 82-54,-13-191 28,3 26-14,10 165-14,-12-177-106,4 43 54,8 134 52,-15-243 54,2 13-28,13 230-26,-8-233-30,6 58 14,2 175 16,-12-309-92,9 44-22,3 265 114,-2-258-56,4 74 0,-2 184 56,0-279-28,10 54-78,-10 225 106,7-192-54,4 78 28,-11 114 26,17-160 106,-6 80-52,-11 80-54,8-44-2,-4 21 2,-4 23 0,5-22-48,0 11 136,-5 11-88,1-7 44,4 5 490,-5 2-534,4 28 266,6 39-200,-10-67-66,6 130 32,-1-42-16,-5-88-16,10 226 212,0-21-106,-10-205-106,12 207 38,-8-55-20,-4-152-18,22 258 26,-12-36-22,-10-222-4,13 205 2,-3-56 32,-10-149-34,12 254 16,3-49-148,-15-205 132,14 214-66,-2-56 34,-12-158 32,18 240 84,-6-46-42,-12-194-42,10 173-24,-7-82 12,-3-91 12,8 172 30,-6-77 10,-2-95-40,3 74 20,-1-34-2,-2-40-18,2 26 8,-1-11-788,-1-15 780,0 5-390,2-8 196,-2 3 194,-2-47 294,-3-39-146,5 86-148,-6-122 14,1 36-8,5 86-6,-14-197-8,4 15-28,10 182 36,-11-188-18,1 42 32,10 146-14,-17-269 8,4 29-164,13 240 156,-11-245-78,2 58 38,9 187 40,-13-312 116,8 34-58,5 278-58,2-258-70,-1 69 34,-1 189 36,9-297-62,6 72-20,-15 225 82,19-192-42,-7 88 22,-12 104 20,25-162-10,-12 101-80,-13 61 90,12-40-44,-6 17 22,-6 23 22,12-15 36,-6 8-18,-6 7-18,9 0 162,-4 0 282,-5 0-444,11 45 222,1 16-14,-12-61-208,10 124 104,-2-43-4,-8-81-100,12 209 50,-6-34-42,-6-175-8,12 190 4,-2-53-2,-10-137-2,11 238 130,3-33-66,-14-205-64,11 215 32,4-62-16,-15-153-16,13 259-20,2-31-38,-15-228 58,12 214-28,-1-52-38,-11-162 66,18 278-34,-3-42-118,-15-236 152,17 227-76,-7-75 38,-10-152 38,20 230 108,-12-39-54,-8-191-54,8 179-64,0-88 32,-8-91 32,2 34 3</inkml:trace>
  <inkml:trace contextRef="#ctx0" brushRef="#br1" timeOffset="25130">11485 4685 18266,'-6'-80'19,"6"80"-19,-18-212 26,3 28-28,15 184 2,-11-183-2,2 44-26,9 139 28,-15-255-14,0 24 6,15 231 8,-21-240-112,6 68 56,15 172 56,-18-283 52,11 47-26,7 236-26,5-213-66,2 62 32,-7 151 34,11-245-52,1 52 10,-12 193 42,8-175-22,4 62-28,-12 113 50,10-182-26,-4 70 14,-6 112 12,10-98-86,-5 67 42,-5 31 44,9-53 78,-3 23-38,-6 30-40,5-16-88,-5 6 44,0 10 44,3-7 58,-4 4 434,1 3-492,0 11 246,0 4-90,0-15-156,1 91 78,-1 25-40,0-116-38,7 144-68,-5-45 34,-2-99 34,8 222 114,4-37-56,-12-185-58,5 195 36,6-41-2,-11-154-34,15 259 18,3-34 18,-18-225-36,12 217 18,-6-65-16,-6-152-2,19 261 0,-8-38 0,-11-223 0,12 209-80,-11-65 40,-1-144 40,20 226 68,-15-57-34,-5-169-34,5 149 18,-3-75 58,-2-74-76,1 144 38,3-89 66,-4-55-104,0 26 52,-2-6-26,2-20-26,0 13 12,2-8-6,-2-5-6,1-8-516,1-7 258,-2 15 258,-7-101 2,-1-18 0,8 119-2,-15-144-24,12 55 12,3 89 12,-12-207-50,6 22 18,6 185 32,-18-190-16,6 46-20,12 144 36,-15-266-18,2 34 8,13 232 10,-17-236 4,14 55-2,3 181-2,-3-302-8,11 42 4,-8 260 4,-2-236-18,2 70 10,0 166 8,22-243-76,-4 70-6,-18 173 82,15-141-42,-10 80-26,-5 61 68,23-119-34,-10 71 16,-13 48 18,10-35-16,-3 17 8,-7 18 8,8-17-20,-5 7 10,-3 10 10,4-6-6,-1 4 4,-3 2 2,7 8 462,-2 22-170,-5-30-292,6 70 146,-1-11-14,-5-59-132,12 177 66,1-20-32,-13-157-34,13 169 136,-1-38-68,-12-131-68,15 228 58,11-22-28,-26-206-30,18 207-2,-8-51 2,-10-156 0,27 246-32,-9-34-12,-18-212 44,15 201-22,0-48-14,-15-153 36,19 256-18,-2-48 10,-17-208 8,15 200 28,-5-56-14,-10-144-14,16 218-18,-4-47 10,-12-171 8,11 154-96,-7-73 88,-4-81 8,3 63-2</inkml:trace>
  <inkml:trace contextRef="#ctx0" brushRef="#br1" timeOffset="25128">11952 4592 18529,'-2'-20'8,"-7"-116"16,9 136-24,-14-141-16,6 34 8,8 107 8,-15-212-28,2 19-22,13 193 50,-13-200-24,3 48-40,10 152 64,-15-278-32,3 38 16,12 240 16,-11-245 36,7 65-18,4 180-18,0-304-28,7 34 14,-7 270 14,10-253-62,-2 68 30,-8 185 32,22-284-112,-1 64-44,-21 220 156,23-182-78,-9 89-16,-14 93 94,31-154-48,-16 83 24,-15 71 24,13-43 60,-5 15-30,-8 28-30,15-28-148,-6 13 74,-9 15 74,5-8-110,1 0 268,-6 8-158,3 0 78,4 6 214,-7-6-292,3 23 146,1 5 46,-4-28-192,6 110 96,-6-1-48,0-109-48,4 132 172,-6-38-86,2-94-86,7 192 12,-1-17-6,-6-175-6,8 182-6,-11-56-32,3-126 38,10 240-20,-2-30-42,-8-210 62,9 202-30,-8-55 30,-1-147 0,7 248 0,-9-45 0,2-203 0,4 182 104,-4-48-52,0-134-52,6 212-42,-8-40 22,2-172 20,2 145-2,-7-57 0,5-88 2,3 170 8,-3-69 24,0-101-32,-3 84 16,2-46 8,1-38-24,-4 57 12,3-34-6,1-23-6,-2 13 222,0-5-110,2-8-112,0-5-680,0-18 340,0 23 340,-5-64-114,0-3 56,5 67 58,-10-167 8,-9 17-32,19 150 24,-12-160-12,2 41 6,10 119 6,-13-232-4,3 25 2,10 207 2,-7-220 64,7 48-32,0 172-32,-3-302-120,5 24 60,-2 278 60,10-261-66,-5 79 12,-5 182 54,21-281-26,1 77-52,-22 204 78,19-163-38,-4 82-10,-15 81 48,27-124-24,-12 79 12,-15 45 12,13-30 50,-10 12-24,-3 18-26,13-13-144,-6 4 72,-7 9 72,3 0 196,4 4-98,-7-4-98,5 39 486,1 29-228,-6-68-258,9 113 130,-6-41-30,-3-72-100,3 201 50,6-26-24,-9-175-26,11 185 148,-11-49-74,0-136-74,13 244-2,-3-19 0,-10-225 2,17 220-20,-15-56 10,-2-164 10,8 279-6,-5-39-56,-3-240 62,8 243-32,-4-68 8,-4-175 24,0 280-12,6-42 6,-6-238 6,7 210 42,0-56-22,-7-154-20,6 233-34,-5-211 31</inkml:trace>
  <inkml:trace contextRef="#ctx0" brushRef="#br1" timeOffset="25124">12333 4539 17845,'-1'-4'0,"1"4"0,-3-168-42,0 37 22,3 131 20,-3-217 18,3 12-18,0 205 0,4-206 0,0 53-84,-4 153 84,10-271-42,-2 35 22,-8 236 20,8-235 46,-8 58-24,0 177-22,12-293-144,-4 47 72,-8 246 72,15-217-104,-7 75 8,-8 142 96,27-217-48,1 60-4,-28 157 52,25-132-26,-14 79-44,-11 53 70,22-91-34,-9 55 16,-13 36 18,8-23 56,-1 8-28,-7 15-28,6-10 62,1 5-32,-7 5-30,5 3 228,-2 9 58,-3-12-286,5 58 142,0 19 10,-5-77-152,5 126 76,-2-45-2,-3-81-74,2 195 36,0-34-18,-2-161-18,6 160 118,-1-39-60,-5-121-58,4 228-70,4-23 34,-8-205 36,10 215 2,-7-58 0,-3-157-2,7 261-8,3-28 20,-10-233-12,6 225 6,-4-71-30,-2-154 24,10 258-12,3-50 6,-13-208 6,12 194 52,-9-58-26,-3-136-26,-1 119-34</inkml:trace>
  <inkml:trace contextRef="#ctx0" brushRef="#br1" timeOffset="25120">12650 4486 17584,'-3'-52'-1,"-6"-55"-1,9 107 2,-19-220 34,-1 18 12,20 202-46,-14-218 22,6 61-66,8 157 44,-5-281-22,0 38 10,5 243 12,0-234 122,2 58-60,-2 176-62,3-283-98,7 55 50,-10 228 48,8-210-12,-1 92 6,-7 118 6,25-188-60,-7 47-6,-18 141 66,15-96-32,-8 51-12,-7 45 44,19-77-22,-9 39 10,-10 38 12,9-22 30,-3 7-14,-6 15-16,10-11-160,-3 4 80,-7 7 80,6 0 128,-1 8 184,-5-8-312,10 40 156,7 38 18,-17-78-174,6 124 86,8-28 6,-14-96-92,6 188 46,9-7-24,-15-181-22,20 195 144,-10-51-72,-10-144-72,18 238-60,-8-18 30,-10-220 30,13 200-64,-5-48 44,-8-152 20,14 266-10,-8-58 22,-6-208-12,10 199 6,-3-57-84,-7-142 78,13 230-38,-1-43 18,-12-187 20,8 175 90,-7-117-67</inkml:trace>
  <inkml:trace contextRef="#ctx0" brushRef="#br1" timeOffset="29983">12957 4803 18279,'0'14'13</inkml:trace>
  <inkml:trace contextRef="#ctx0" brushRef="#br1" timeOffset="29984">12949 4817 17682,'0'-1'0</inkml:trace>
  <inkml:trace contextRef="#ctx0" brushRef="#br1" timeOffset="25116">12916 4460 17548,'-21'-171'-49,"21"171"49,-19-175-24,1 39 48,18 136-24,-18-266 12,10 36-70,8 230 58,-8-242-30,-1 51 16,9 191 14,-6-318-8,2 25 4,4 293 4,7-271 62,6 73-30,-13 198-32,25-288-168,3 55 84,-28 233 84,28-205-118,-8 97 30,-20 108 88,35-178-44,-10 77 50,-25 101-6,18-63 4,-7 32-58,-11 31 54,14-27-28,-1 12 14,-13 15 14,10-10 106,-4 9-54,-6 1-52,9 13 258,-1 25-128,-8-38-130,7 71 240,-4-5-120,-3-66-120,3 157 132,-3-19 2,0-138-134,-3 140 68,3-42 22,0-98-90,-2 188 44,-1-27-22,3-161-22,-3 163 92,3-24-46,0-139-46,-2 215-94,2-28 48,0-187 46,-2 192-24,1-53 20,1-139 4,-2 220-2,-1-30 38,3-190-36,-2 177 18,0-66-10,2-111-8,-3 188 4,1-39-2,2-149-2,0 134 62,0-80-32,0-54-30,-1 111-28,-1-76 14,2-35 14,0 22 72,-2-9-548,2-13 476,0 6-238,0-11 72,0 5 166,0-21-84,0-15 98,0 36-14,2-141 8,-7 12-4,5 129-4,-5-146 130,4 49-66,1 97-64,-5-202-132,0 33 66,5 169 66,-5-175-12,-2 51 42,7 124-30,-10-250 14,2 2 2,8 248-16,0-243 8,-2 73-32,2 170 24,5-288-12,5 60 6,-10 228 6,13-208 60,-3 79-30,-10 129-30,22-192-104,-7 98 52,-15 94 52,13-73-26,-7 38 12,-6 35 14,12-41-6,-5 23-98,-7 18 104,6-10-52,1 3 574,-7 7-522,3 5 262,5 35-132,-8-40-130,7 82 230,-4-24-116,-3-58-114,10 186-30,-6-8 14,-4-178 16,3 187 28,-5-65-14,2-122-14,4 230 8,-1-13-12,-3-217 4,-2 195-2,7-48 8,-5-147-6,-3 268 4,1-61-2,2-207-2,0 203 104,-5-44-52,5-159-52,-3 230-78,1-24 40,2-206 38,0 199-64,-1-80-12,1-119 76,1 207-38,1-39 40,-2-168-2,-1 75 0</inkml:trace>
  <inkml:trace contextRef="#ctx0" brushRef="#br1" timeOffset="25114">13127 4433 17803,'-4'-104'-8,"-8"-60"-16,12 164 24,-13-174-12,6 32-50,7 142 62,-1-246-32,2 41 16,-1 205 16,4-237 84,-1 65-42,-3 172-42,7-306-90,-1 13 44,-6 293 46,12-279-30,1 67-58,-13 212 88,30-306-44,6 68-26,-36 238 70,28-193-34,-8 100-4,-20 93 38,42-140-18,-19 62 8,-23 78 10,15-60 136,3 27-68,-18 33-68,23-33-114,-13 18 56,-10 15 58,10-10-84,-4 5 238,-6 5-154,9 0 76,-3 12 350,-6-12-426,7 35 214,-7 6-124,0-41-90,7 149 46,-1-38-24,-6-111-22,2 149 116,-6-42-58,4-107-58,-3 217-76,3-44 38,0-173 38,3 182-18,1-43-40,-4-139 58,-2 233-28,4-26-38,-2-207 66,0 215-34,5-68 26,-5-147 8,-2 245-4,2-32 2,0-213 2,5 189 78,-7-64-38,2-125-40,2 215-16,5-43 8,-7-172 8,6 143-4,-1-62-22,-5-81 26,5 168-14,-5-124 64</inkml:trace>
  <inkml:trace contextRef="#ctx0" brushRef="#br1" timeOffset="25112">13459 4407 17527,'0'-29'-20,"0"29"20,-2-137 44,0 58-66,2 79 22,-6-207-12,1 23-30,5 184 42,-7-182-20,7 47-2,0 135 22,-5-257-12,-1 28 6,6 229 6,-9-230 130,6 53-66,3 177-64,5-276-80,3 49 40,-8 227 40,20-213-48,-8 71 32,-12 142 16,23-215-8,-2 43 24,-21 172-16,22-153 8,-9 74-40,-13 79 32,26-142-16,-16 79 8,-10 63 8,14-58 104,-8 30-52,-6 28-52,10-26-138,-5 12 70,-5 14 68,5-10-62,0 5 586,-5 5-524,0 2 262,2 16-122,-2-18-140,-2 48 70,2 0-36,0-48-34,0 141 18,-3-25-10,3-116-8,-2 140 128,0-41-64,2-99-64,-1 212-56,1-32 28,0-180 28,-2 195 10,0-46-28,2-149 18,5 242-10,-3-29-22,-2-213 32,2 208-16,-2-64 16,0-144 0,3 235 0,-5-30 0,2-205 0,-1 172 124,4-48-62,-3-124-62,0 213-126,-2-46 64,2-167 62,0 143-52,0-64-10,0-79 62,2 165-30,-2-154 35</inkml:trace>
  <inkml:trace contextRef="#ctx0" brushRef="#br1" timeOffset="25110">13560 4407 17616,'-7'-62'-29,"-8"-32"-11,15 94 40,-15-202-20,3 15-38,12 187 58,-9-195-30,4 48-20,5 147 50,-2-255-26,4 17 14,-2 238 12,5-223 162,-2 49-82,-3 174-80,18-271-80,5 68 40,-23 203 40,27-191 24,-11 79 0,-16 112-24,38-179 12,-8 45-18,-30 134 6,25-110-2,-12 52 28,-13 58-26,31-132 14,-12 72-8,-19 60-6,16-48 24,-1 10-12,-15 38-12,15-36-126,0 6 62,-15 30 64,11-20-116,-2 7-26,-9 13 142,10-12-70,-2 6 102,-8 6-32,6 0 16,1 1 260,-7-1-276,10 22 138,3 19-68,-13-41-70,10 83 278,-7-6-138,-3-77-140,17 194 70,-14-20-36,-3-174-34,7 182 26,-12-40 22,5-142-48,15 251 24,-25-33-20,10-218-4,2 222 2,-2-65 36,0-157-38,-10 260 18,3-42-8,7-218-10,-8 200 160,-2-61-80,10-139-80,-7 218-48,4-39 24,3-179 24,-7 147 76,2-78-90,5-69 14,-10 149-6,2-94 118,8-55-112,-5 19 32</inkml:trace>
  <inkml:trace contextRef="#ctx0" brushRef="#br1" timeOffset="25108">13817 4394 18354,'-1'-6'-33,"1"6"33,-22-137-272,9 23 136,13 114 136,-10-144-176,4 58 52,6 86 124,-9-192-62,3 35 48,6 157 14,-5-162-8,0 49 16,5 113-8,-7-224 4,0 38-2,7 186-2,-6-193 66,4 49-34,2 144-32,-6-236-76,2 40 38,4 196 38,2-183 18,1 59 6,-3 124-24,5-200 12,0 44-6,-5 156-6,8-139 16,-1 68-36,-7 71 20,13-144-10,-3 82 4,-10 62 6,7-67 62,1 33-32,-8 34-30,10-47-132,-5 23 66,-5 24 66,7-20-62,-2 7 32,-5 13 30,4-9-64,0 4 144,-4 5-80,5-1 40,-4 1 236,-1 0-276,7 16 138,-4 19-68,-3-35-70,7 56 242,-2 4-120,-5-60-122,10 152-40,0-18 20,-10-134 20,-2 144 46,7-39-42,-5-105-4,12 201 2,-7-21 26,-5-180-28,3 182 14,-3-58-14,0-124 0,3 226 0,1-27 0,-4-199 0,-5 195 32,3-70-16,2-125-16,-3 234-124,1-31 62,2-203 62,-7 175-60,4-62 22,3-113 38,-3 205-18,-2-48 16,5-157 2,3 111 0,-6-57 44,3-54-44,-5 88 22,1-57-12,4-31-10,-1 17 166,-1-6-84,2-11-82,-1 2-706,2-12 352,-1 10 354,-3-48-100,3-5 86,0 53 14,-5-157-8,-2 17 32,7 140-24,-6-156 12,6 47-42,0 109 30,-4-203-14,4 22 6,0 181 8,0-185 88,0 45-44,0 140-44,0-245-98,-1 17 50,1 228 48,1-214-16,3 59 48,-4 155-32,10-243 16,3 63-20,-13 180 4,6-164-2,6 73 0,-12 91 2,18-170 0,-6 59 0,-12 111 0,13-93 96,-6 47-48,-7 46-48,15-86-108,-4 26 54,-11 60 54,10-33-96,-2 12 20,-8 21 76,5-22-38,2 9-36,-7 13 74,5-8-38,-2 3 96,-3 5-58,2-5 28,1 3-14,-3 2-14,2 2 472,1 3-236,-3-5-236,7 18-30,-6 4 14,-1-22 16,4 28-16,1 1-28,-5-29 44,6 43-22,1-1-16,-7-42 38,6 43-20,-1-12-38,-5-31 58,9 61-28,-6-4 14,-3-57 14,5 64 48,-2-14-24,-3-50-24,2 104-100,-4-20 50,2-84 50,2 104-32,-7-21-20,5-83 52,-13 161-26,4-23-8,9-138 34,-6 146-16,-7-60 0,13-86 16,-17 192-8,1-32 4,16-160 4,-20 152 62,8-62-32,12-90-30,-23 180-88,5-31 44,18-149 44,-20 139-42,12-60 52,8-79-10,-25 174 6,5-52-64,20-122 58,-20 117-28,9-47 34,11-70-6,-30 147 2,12-61 0,18-86-2,-19 71 124,6-26-62,13-45-62,-28 82-84,7-22 42,21-60 42,-22 53-10,9-18 34,13-35-24,-19 40 7</inkml:trace>
  <inkml:trace contextRef="#ctx0" brushRef="#br1" timeOffset="25106">13154 4433 16119,'-23'-104'-114,"23"104"114,-21-110-146,7 46 60,14 64 86,-24-167-42,4 15-20,20 152 62,-17-139-30,9 59 6,8 80 24,-15-178-12,7 56 6,8 122 6,-3-108 118,1 60-60,2 48-58,2-74-142,-1 27 70,-1 47 72,2-19-56,-2 2 80,0 17-24,0-10 12,1 0 616,-1 10-628,-1-2 314,-1 4-254,2-2-60,-3 20 30,1 20-14,2-40-16,-3 77-32,5-10 16,-2-67 16,0 157-146,0-35 74,0-122 72,-5 129-56,0-51 48,5-78 8,-12 173-4,0-50-26,12-123 30,-18 132-16,8-72-4,10-60 20,-24 172-10,0-46 6</inkml:trace>
  <inkml:trace contextRef="#ctx0" brushRef="#br1" timeOffset="29982">12804 4829 16271,'-3'14'-3</inkml:trace>
  <inkml:trace contextRef="#ctx0" brushRef="#br1" timeOffset="25102">12439 4513 15858,'-12'-46'-45,"-11"-38"47,23 84-2,-50-177 0,7 40 28,43 137-28,-40-126 14,15 55 34,25 71-48,-46-132 24,16 61-12,30 71-12,-28-60 154,12 30-78,16 30-76,-23-43 136,3 22-68,20 21-68,-20-17 266,2 6 82,18 11-348,-25-3 174,-2 9-78,27-6-96,-26 15 48,4 7-52,22-22 4,-39 72-2,9 9 0,30-81 2,-31 103-120,16-39 60,15-64 60,-43 152-38,8-47 18,35-105 20,-36 101 46,14-40 42,22-61-88,-54 139 44,11-39 26,43-100-70,-32 88 34,9-28-16,23-60-18,-8 18 7</inkml:trace>
  <inkml:trace contextRef="#ctx0" brushRef="#br1" timeOffset="25100">11001 4777 16953,'-46'-57'-14,"16"21"6,30 36 8,-35-36 120,19 18 88,16 18-208,-36-27 104,9 11 96,27 16-200,-30-10 100,7 5 94,23 5-194,-36-2 96,9 4-48,27-2-48,-36 10 80,14-4-40,22-6-40,-43 23 80,14-4-40,29-19-40,-33 21 92,13-6-2,20-15-90,-43 26 46,13-11-24,30-15-22,-31 13 12,6-1 22,25-12-34,-32 8 16,8-3-8,24-5-8,-27 5-32,7-1 16,20-4 16,-28-2-36,3 4 18,25-2 18,-23-2 0,8 0 0,15 2 0,-26 0 0,3 0 0,23 0 0,-18 0 0,-1 0 20,19 0-20,-23 4 10,3-4-6,20 0-4,-23-2-26,5 2 14,18 0 12,-25-3 2,2 1-2,23 2 0,-25-3 12,5 3 26,20 0-38,-24 1 20,-1 1-18,25-2-2,-25 2 0,5-1 36,20-1-36,-28 2 18,-2 4-8,30-6-10,-23 5-4,3-1 2,20-4 2,-30 8 8,-1 0-4,31-8-4,-23 9 46,8-1-24,15-8-22,-28 11 12,6-1 30,22-10-42,-28 14 20,13-6 6,15-8-26,-26 15 14,1-5-8,25-10-6,-21 13-24,2-3 12,19-10 12,-28 13 6,10-3-4,18-10-2,-23 12 42,5-3-54,18-9 12,-30 15-6,12-5-24,18-10 30,-25 12-16,4-2 28,21-10-12,-27 11 6,3-2-3</inkml:trace>
  <inkml:trace contextRef="#ctx0" brushRef="#br1" timeOffset="25098">9208 5005 18754,'-16'6'-13,"4"-2"5</inkml:trace>
  <inkml:trace contextRef="#ctx0" brushRef="#br1" timeOffset="25096">9102 5038 18774,'-11'3'7,"6"-2"2</inkml:trace>
  <inkml:trace contextRef="#ctx0" brushRef="#br1" timeOffset="25094">8864 5065 18853,'-17'1'28,"-8"-1"-4,25 0-24,-23 0-4,3 0-18,20 0 22,-9 0-3</inkml:trace>
  <inkml:trace contextRef="#ctx0" brushRef="#br1" timeOffset="38596">8654 5055 18823,'-12'-2'-8,"-15"-3"-2,27 5 10,-30-5-6,14 2 4,16 3 2,-33-5 14,8 0-6,25 5-8,-25-4 12,9 1 14,16 3-26,-25-3 12,2-1-18,23 4 6,-24-1-2,10-3 0,14 4 2,-24-1 0,6-1 0,18 2 0,-21-3-8,4 1 4,17 2 4,-18-3 42,0 1-22,18 2-20,-18-3 2,3 0-16,15 3 14,-22-4-8,4 1 12,18 3-4,-18-5 2,3 3 24,15 2-26,-17-5 12,-2 2-6,19 3-6,-20-5-20,5 4 10,15 1 10,-20-5 62,5 1-30,15 4-32,-16-5 24,1 2-4,15 3-20,-14-3 10,1-1-14,13 4 4,-16-5-2,4 4 38,12 1-36,-13-5 18,-5 2-10,18 3-8,-14-4-40,6 3 20,8 1 20,-15-4 58,0 3-28,15 1-30,-13 0 14,2-2 10,11 2-24,-14-2 12,0 1 10,14 1-22,-12 0 10,5-2-4,7 2-6,-11-3 2,-4 1 0,15 2-2,-10-2-56,0 1 28,10 1 28,-12-5 10,1 1-4,11 4-6,-10-3-58,-2 1 6,12 2 52,-10-4-26,-3 2 36,13 2-10,-10-3 6,-1-1 32,11 4-38,-12-5 20,1 2-10,11 3-10,-10-3-16,0 1 8,10 2 8,-13-3 56,1-1-28,12 4-28,-12-3 38,1 1 18,11 2-56,-15-3 28,2-2-14,13 5-14,-15-3 6,3 1 30,12 2-36,-15-3 18,-1-2-10,16 5-8,-15-3-80,3-1 40,12 4 40,-13-1 64,-3-4-32,16 5-32,-14-2 0,3 0-60,11 2 60,-22-5-30,6 2 0,16 3 30,-17-3-16,7 1 24,10 2-8,-21-3 4,4 0-2,17 3-2,-16-4-6,-1 1 2,17 3 4,-13-2 82,-9-3-40,22 5-42,-18-3 48,5 0 40,13 3-88,-18-4 44,5 3-30,13 1-14,-15-4 8,0 1 20,15 3-28,-20-2 14,5 2-8,15 0-6,-16-1 20,1 2-10,15-1-10,-20 0 32,3 2-16,17-2-16,-13 5 8,-2-3-56,15-2 48,-20 3-24,4-5 28,16 2-4,-17-1 2,4-1-24,13 2 22,-20-3-12,5 3 6,15 0 6,-18-2-66,3-3 32,15 5 34,-18-3 24,-3 1-12,21 2-12,-17-1-18,4-1 40,13 2-22,-20 2 12,2-2-14,18 0 2,-17-2-2,-1 0 10,18 2-8,-21-1 4,7-3-2,14 4-2,-20 0-40,4 2 20,16-2 20,-13-2 54,-2 2-26,15 0-28,-13 2 30,-1-2-24,14 0-6,-18 2 4,5-2 14,13 0-18,-18 0 8,6 1 4,12-1-12,-20-1 6,5 2-2,15-1-4,-18 2-30,3-2 14,15 0 16,-18 0 60,2 0-30,16 0-30,-19 0 32,5 0-8,14 0-24,-22 0 12,2 3 26,20-3-38,-18 0 18,2 2-24,16-2 6,-22 0-4,4 3 2,18-3 2,-23 0-32,9 2 16,14-2 16,-23 1 24,5 1-12,18-2-12,-21 0 6,6 0-12,15 0 6,-20 0-2,-2 0-8,22 0 10,-19 2-4,7-2 2,12 0 2,-25 0-2,5 0 2,20 0 0,-18 1-16,5-1 8,13 0 8,-22 2 52,6 0-26,16-2-26,-18 1-36,1 1 42,17-2-6,-18 0 4,0 2 38,18-2-42,-17 1 20,1-1-50,16 0 30,-23 2-14,6 0 6,17-2 8,-17 1-4,4 1 2,13-2 2,-18 0 48,0 2-24,18-2-24,-18 1-12,4-1-10,14 0 22,-19 2-12,0 0-10,19-2 22,-19 1-10,2 1 20,17-2-10,-21 0 6,4 2-4,17-2-2,-18 0-22,3 1 10,15-1 12,-20 2 50,4-2-24,16 0-26,-19 0 4,4 2-26,15-2 22,-16 0-10,-4 1-4,20-1 14,-16 0-6,4 0-6,12 0 12,-20 2-6,7-2 4,13 0 2,-20 0-42,7 0 22,13 0 20,-17 0 14,4 0-8,13 0-6,-13 1-20,1-1 34,12 0-14,-15 0 6,2 0-10,13 0 4,-11 0-2,1 0 48,10 0-46,-17 0 24,4 0-12,13 0-12,-12 0-58,1 0 28,11 0 30,-14 0 18,3 0-10,11 0-8,-12 0-44,1 0 22,11 0 22,-13 0-10,1-1-8,12 1 18,-13 0-8,3-2 24,10 2-16,-15-1 8,0-3-4,15 4-4,-15-1-42,5 1 20,10 0 22,-15-2 58,0 0-30,15 2-28,-16-3 14,3 3 42,13 0-56,-15 0 28,-2 0-22,17 0-6,-18 0 2,8 0-8,10 0 6,-15-2-4,0 4 2,15-2 2,-16 0-8,4 0 4,12 0 4,-20 0 38,4 2-20,16-2-18,-17-2-14,3 5-10,14-3 24,-15 0-12,1-1 22,14 1-10,-16 1 6,3-1 12,13 0-18,-19 0 10,6 0-6,13 0-4,-15 0-54,5 0 28,10 0 26,-18-3 18,7 3-8,11 0-10,-15 0-4,2-2 42,13 2-38,-15 0 20,-2 0-10,17 0-10,-15 0 4,2 0-10,13 0 6,-15-1-2,-1 2 0,16-1 2,-14-1-24,3 1 12,11 0 12,-17 0 2,1-2-2,16 2 0,-15 2 8,0-4-20,15 2 12,-13 0-6,-2-3 12,15 3-6,-17 0 2,6 0 0,11 0-2,-20-2 0,8 2 0,12 0 0,-15-2-24,1-1 12,14 3 12,-14 0 26,-6 0-12,20 0-14,-18 0 6,7 0 6,11 0-12,-12-2 6,-11 2-20,23 0 14,-17-1-6,6 1 18,11 0-12,-18 1 6,3-2-2,15 1-4,-17 1 2,2-1-2,15 0 0,-11 0 40,-4 0-20,15 0-20,-12 2-38,2-2-12,10 0 50,-10 0-26,-1-2 22,11 2 4,-13 2-2,4-2-16,9 0 18,-13 0-8,5-2 4,8 2 4,-10 0-54,0 0 26,10 0 28,-13 0 22,1 0-10,12 0-12,-10 0-2,0 0 16,10 0-14,-13 0 8,3-1-12,10 1 4,-11 0-2,2 0 8,9 0-6,-10 0 4,1 0-2,9 0-2,-12 0-68,2 0 34,10 0 34,-10 0 60,0 0-30,10 0-30,-10 0-10,4 0-30,6 0 40,-12 0-20,6 0-6,6 0 26,-9 1-14,1-1 0,8 0 14,-8 0-8,-1 0 4,9 0 4,-8 0-42,0 0 22,8 0 20,-8 0 22,-2 0 12,10 0-34,-10 0 18,2 2-10,8-2-8,-9 0-20,3 3-6,6-3 26,-9 0-12,-1 2-2,10-2 14,-8 0-8,2 2 4,6-2 4,-7 0-42,-1 1 22,8-1 20,-9 2 38,1-2-20,8 0-18,-6 2-14,1-1-2,5-1 16,-12 0-8,0 0-12,12 0 20,-6 2-10,-1-2 22,7 0-12,-11 2 6,-3-1-4,14-1-2,-8 0-50,0 2 24,8-2 26,-10 0 40,2 0-20,8 0-20,-9 2 10,-2-1-34,11-1 24,-5 2-12,-2-2-18,7 0 30,-6 0-14,1 0-10,5 0 24,-7 0-12,2 0 6,5 0 6,-2 0-26,-6-2 12,8 2 14,-6 2 34,-3-2-18,9 0-16,-3 0-16,-4 0 40,7 0-24,-6 0 12,1 2 10,5-2-22,-8 0 12,4 0-30,4 0 18,-5 0-10,-1 1 6,6-1 4,-5 0-42,1-1 20,4 1 22,-5 1 30,0-1-16,5 0-14,-3 0-40,0-1-48,3 1 88,-3 0-44,-2-2 30,5 2 14,-4 0-8,1 0 4,3 0 4,-5-2-2,2 1 2,3 1 0,-5 0 8,0 0-4,5 0-4,-5-2 54,1 0-28,4 2-26,-3 0 14,0 0-36,3 0 22,-5 0-10,3-1-20,2 1 30,-3-2-14,-2 2-18,5 0 32,-3-2-16,-2 2 8,5 0 8,-2 0-48,-1-1 24,3 1 24,-4-2 4,1-1-2,3 3-2,-3-2-30,1 2-6,2 0 36,-3-2-18,0-1 2,3 3 16,-2-2-8,-1 1 32,3 1-24,-4-4 12,1 3-6,3 1-6,-3-2-42,-1 0 22,4 2 20,-5-1 34,2-2-18,3 3-16,-3-2 16,-1 2-16,4 0 0,-4-3 0,-1-1-28,5 4 28,-5-1-14,0-1 0,5 2 14,-2-2-8,-3 1 4,5 1 4,-3-2-54,-1 0 28,4 2 26,-5-3 74,2 1-36,3 2-38,-5-3-18,0 1 26,5 2-8,-3-1 4,1 1-10,2 0 6,-6-5-4,4 5 38,2 0-34,-5-2 18,0 0-10,5 2-8,-5-1-16,0-2 8,5 3 8,-1-2 40,-6 2-20,7 0-20,-5-2 2,2-1-8,3 3 6,-5-2-4,0-1 34,5 3-30,-7 0 16,2-2-40,5 2 24,-6-3-12,2 1 6,4 2 6,-5-1-20,-1-3 10,6 4 10,-5-1 36,-2-1-18,7 2-18,-5-3 8,0 3-36,5 0 28,-3-5-14,-2 3-20,5 2 34,-5-2-18,3 1-22,2 1 40,-3-3-20,-2-1 10,5 4 10,-2-1-66,-1-4 34,3 5 32,-3-5 16,-2 3-8,5 2-8,-2-3-36,-1 1-2,3 2 38,-5-5-20,2 0 30,3 5-10,-4-6 6,4 1 12,0 5-18,-10-9 10,9 4-6,1 5-4,-5-5-34,1-1 18,4 6 16,-3-7 20,-2 1-10,5 6-10,-5-9-16,0 3-24,5 6 40,-1-7-20,-4-1 18,5 8 2,-4-5 0,3-3 8,1 8-8,-5-10 4,-4-2-2,9 12-2,-3-8-60,0-1 30,3 9 30,-4-11 18,-2 1-10,6 10-8,-3-10-12,-1 0 22,4 10-10,-1-11 6,-8 1-44,9 10 38,-5-10-18,-1 0 24,6 10-6,-2-12 4,0 2-2,2 10-2,0-8-36,-6-4 18,6 12 18,-5-11 20,2 3-10,3 8-10,-4-10-24,3 1 20,1 9 4,-4-9-2,1-1 14,3 10-12,-3-10 6,-2 1-32,5 9 26,0-10-12,-4 1 6,4 9 6,-3-10-20,1 1 10,2 9 10,-1-11 48,-1 1-24,2 10-24,-2-10 20,-1 3-26,3 7 6,-3-10-4,0 0-10,3 10 14,-4-9-6,3-1 14,1 10-8,-2-9 4,0 1-2,2 8-2,-1-11-42,-1 2 20,2 9 22,-3-6 22,-1-3-12,4 9-10,-3-10-10,1 4-24,2 6 34,-1-8-16,1-2-60,0 10 76,-2-9-38,-1 1 10,3 8 28,0-10-14,0 0 8,0 10 6,0-10-24,-4-1 12,4 11 12,0-9-22,0-4 12,0 13 10,-1-10-6,1 2 20,0 8-14,0-10 6,-2 0-2,2 10-4,-1-13 2,-1 3 34,2 10-36,0-10 18,-2 0-8,2 10-10,-3-13-24,1 5 12,2 8 12,-3-12 74,3 2-36,0 10-38,-3-10 62,1 2-38,2 8-24,-3-10 12,1 0-42,2 10 30,-3-10-16,1 2 0,2 8 16,-3-12-8,-1 4 4,4 8 4,-1-10-30,-3 4 16,4 6 14,-1-10 20,-1 0-10,2 10-10,-1-8-54,-1-1 34,2 9 20,-3-11-10,1 1 30,2 10-20,-2-10 10,-1 3 14,3 7-24,-5-11 12,3 1-6,2 10-6,-5-10 4,4 2-2,1 8-2,-5-9 80,1-1-40,4 10-40,-3-8-8,0-2-12,3 10 20,-3-8-10,-1 0-6,4 8 16,-3-12-8,1 4 4,2 8 4,-3-12-2,0 4 0,3 8 2,-4-10-16,1 3 8,3 7 8,-3-11 68,-1 3-34,4 8-34,-3-9-20,1 1 18,2 8 2,-3-8 0,0-4-28,3 12 28,-2-8-14,1 3-2,1 5 16,-4-8-8,3-1 4,1 9 4,-2-6-70,0-2 36,2 8 34,-1-10 50,-3 0-24,4 10-26,-3-10-24,1-2 4,2 12 20,-3-8-10,1-4 42,2 12-32,-3-10 16,0 2-24,3 8 8,-5-13-4,1 1 2,4 12 2,-3-10-46,0 1 24,3 9 22,-3-15 20,-1 3-10,4 12-10,-5-12 26,0-1-58,5 13 32,-3-15-16,-4 0 16,7 15 0,-3-9 0,0-3 0,3 12 0,-4-13 0,0 1 0,4 12 0,-4-10 8,-1 0-4,5 10-4,-3-10 46,0 0-22,3 10-24,-4-9-4,1 0 2,3 9 2,-5-10-2,0 0-6,5 10 8,-3-8-4,-1 0-18,4 8 22,-3-8-12,-2-1 6,5 9 6,-3-10-54,0 2 26,3 8 28,-4-8 38,1 0-18,3 8-20,-3-9-26,1 3 24,2 6 2,-5-12 0,2 4-28,3 8 28,-4-10-14,1 2-14,3 8 28,-3-10-14,1-2 8,2 12 6,-1-10-4,-3 2 2,4 8 2,-3-8 12,0-5 10,3 13-22,-4-10 10,1 1-32,3 9 22,-5-13-12,2 3 62,3 10-50,-4-10 26,1 2-34,3 8 8,-3-12-4,-2 1 2,5 11 2,-3-12-44,-1 6 22,4 6 22,-3-12 60,0 4-74,3 8 14,-4-12-6,1 2-34,3 10 40,-3-11-20,-2-1-18,5 12 38,-4-11-18,1 1-36,3 10 54,-3-14-26,-2 0 12,5 14 14,-3-15-22,-1 3 10,4 12 12,-3-18 54,1 3-26,2 15-28,-1-16-30,1 4 22,0 12 8,0-17-4,-2 4 66,2 13-62,-2-11 32,2 1-16,0 10-16,-1-12 8,-1 1-4,2 11-4,-2-10 10,2 1-6,0 9-4,0-10 66,-1 0-76,1 10 10,0-9-6,-2 0-16,2 9 22,-2-10-12,1-1-2,1 11 14,3-12-6,-3 2 10,0 10-4,0-13 2,0 1 0,0 12-2,0-9 20,0-1-10,0 10-10,2-12 66,-2 2-34,0 10-32,-2-10-8,2 0-8,0 10 16,-3-10-8,6-1-12,-3 11 20,0-8-10,0-1-22,0 9 32,0-10-16,0 2 8,0 8 8,0-8-56,-2-2 28,2 10 28,2-8 30,-4 1-16,2 7-14,-1-8-12,1 3 34,0 5-22,0-8 10,1 1-4,-1 7-6,-1-7 2,-1 1 0,2 6-2,0-10 0,0 3 0,0 7 0,0-6 20,0 1-10,0 5-10,0-9 14,0 3-8,0 6-6,0-7-24,0-1-32,0 8 56,0-8-28,2-1 6,-2 9 22,-4-8-12,6 0-2,-2 8 14,2-9-6,-2 1 2,0 8 4,0-6 22,0-1-10,0 7-12,0-7 62,0-3-8,0 10-54,0-5 28,0 0-14,0 5-14,-2-9 6,2 5-46,0 4 40,2-8-20,-7 1-42,5 7 62,1-6-32,-2-2 16,1 8 16,-2-5-16,0-2 8,2 7 8,0-8-24,5-1 12,-5 9 12,0-8-34,-1 2 46,1 6-12,1-10 6,1 1-20,-2 9 14,0-10-6,2 5 38,-2 5-32,0-8 16,-2-2-8,2 10-8,2-6 56,-2-1-28,0 7-28,0-8 30,3 1-14,-3 7-16,-2-8-8,2 1-24,0 7 32,0-5-16,0-3-44,0 8 60,0-7-30,0-1 22,0 8 8,0-6-4,0-3 2,0 9 2,4-8-28,-4 1 14,0 7 14,3-8 12,-1-2-6,-2 10-6,1-10 4,-1 4 6,0 6-10,4-14 4,-3 6 26,-1 8-30,0-10 16,2 4-52,-2 6 36,2-9-18,-1 1 8,-1 8 10,2-7-24,-2 1 12,0 6 12,2-5 14,1-2-8,-3 7-6,3-6-24,-1 1-44,-2 5 68,5-5-34,-2-2 0,-3 7 34,5-6-16,-2 1 8,-3 5 8,7-9-4,-2 3 2,-5 6 2,3-9 22,2 3-10,-5 6-12,5-7 26,0-1-14,-5 8-12,5-10-2,0 2-26,-5 8 28,5-12-14,2 2-22,-7 10 36,5-11-18,1 4-6,-6 7 24,7-12-12,-1 3 6,-6 9 6,7-10-32,0 0 16,-7 10 16,6-14 20,1 6-10,-7 8-10,8-10-50,-1 0 4,-7 10 46,8-11-22,-1 2-26,-7 9 48,10-13-24,-4 5 20,-6 8 4,10-13-2,-2 3 2,-8 10 0,10-12 28,-3 2-14,-7 10-14,8-15 6,0 1-2,-8 14-4,10-14-6,-3 4 10,-7 10-4,13-21 2,-5 6 48,-8 15-50,10-15 24,-3 4-40,-7 11 16,13-19-8,-1 5 4,-12 14 4,10-15-50,-2 3 26,-8 12 24,12-16-20,-1 1-10,-11 15 30,10-15-16,-2 2 0,-8 13 16,14-19-8,0 1 12,-14 18-4,14-16 2,-8 1-8,-6 15 6,15-22-4,-5 6 2,-10 16 2,12-18 36,4 1-18,-16 17-18,17-23 8,-1 1 16,-16 22-24,17-18 12,-1-2-70,-16 20 58,22-21-28,1-2-6,-23 23 34,13-17-18,5-3-26,-18 20 44,20-21-22,-3 3 10,-17 18 12,20-20 10,-5 5-4,-15 15-6,24-27-14,-5 8 8,-19 19 6,19-22-136,-4 7 20,-15 15 116,20-20-58,-3 2-38,-17 18 96,18-18-48,-3 1 8,-15 17 40,20-21-20,-2 3 10,-18 18 10,16-18-18,-2 4 10,-14 14 8,18-21-20,-2 3-2,-16 18 22,13-12-12,-1 0-30,-12 12 42,12-11-20,1-1-30,-13 12 50,8-8-26,0 3 34,-8 5-8,7-7 4,0 4-2,-7 3-2,3-3 56,2 3-28,-5 0-28,3-2 118,1 1 206,-4 1-324,1 3 162,1 0 370,-2-3-532,3 20 266,-3 15-68,0-35-198,2 43 98,-4 1-16,2-44-82,3 119 40,-3-36-20,0-83-20,0 96 38,0-27-18,0-69-20,-8 169 46,3-37-24,5-132-22,-5 134 36,-5-56-54,10-78 18,-8 175-10,-7-22-2,15-153 12,-13 142-6,5-53 74,8-89-68,-20 157 34,8-77-16,12-80-18,-8 74 144,3-38-72,5-36-72,-7 40 128,6-22-44,1-18-84,-2 13 42,0-6-668,2-7 626,4 3-314,1-9 194,-5 6 120,8-22-60,-1-9 50,-7 31 10,16-96-6,-3 13 4,-13 83 2,15-106 22,-5 47-10,-10 59-12,25-154 6,-12 56-20,-13 98 14,17-102-6,-9 51-50,-8 51 56,20-141-28,8 45-78,-28 96 106,16-120-52,-1 52-30,-15 68 82,28-164-42,-9 53 22,-19 111 20,18-117-82,-7 47 40,-11 70 42,24-144-96,-16 75 48,-8 69 48,6-58 24,-1 35 80,-5 23-104,4-21 52,-3 6 226,-1 15-278,2-9 138,-2 4 480,0 5-618,0-1 308,-3 6-154,3-5-154,-4 31 2,-1 5-2,5-36 0,-21 138-28,9-9 34,12-129-6,-5 135 4,2-50 98,3-85-102,0 198 50,5-21 24,-5-177-74,2 160 36,-2-50 34,0-110-70,0 233 36,1-32-18,-1-201-18,-1 199 0,-4-49 0,5-150 0,-8 253-24,-1-54-24,9-199 48,-15 193-24,5-52 56,10-141-32,-13 182 16,-2-90 132,15-92-148,-5 60 74,0-35 140,5-25-214,-3 16 106,5-6-52,-2-10-54,-4-1-638,8-14 320,-4 15 318,11-86-120,-4-25 72,-7 111 48,0-147-24,5 31-8,-5 116 32,18-208-16,-3 36-8,-15 172 24,13-172-12,5 49-62,-18 123 74,15-221-36,7 32 18,-22 189 18,11-197-38,3 54 20,-14 143 18,14-214-134,1 19-36,-15 195 170,15-187-86,-8 93-64,-7 94 150,15-208-76,-4 47-18,-11 161 94,9-134-46,-8 81 78,-1 53-32,0-106 16,-6 62-8,6 44-8,-7-22 228,-1 11-114,8 11-114,-20-7 698,-8 15-370,28-8-328,-35 30 164,7 10-38,28-40-126,-60 147 64,9 4 8,51-151-72,-40 165 36,17-46 22,23-119-58,-46 223 28,1-23-14,45-200-14,-41 197 72,11-56-36,30-141-36,-53 263 2,14-35-2,39-228 0,-40 228-24,10-66 12,30-162 12,-46 250-6,8-52 76,38-198-70,-35 167 34,17-87 88,18-80-122,-36 138 60,16-93-30,20-45-30,-17 35 136,7-22-68,10-13-68,-10 10 102,0-5-52,10-5-50,-6 0-510,-2-13 138,8 13 372,-7-61-186,-1-14 42,8 75 144,-9-106-72,6 32 12,3 74 60,-5-159-30,3 47 14,2 112 16,-1-109-8,-1 47 4,2 62 4,0-160-2,-1 39 2,1 121 0,0-129-16,0 61 8,0 68 8,1-170-4,1 30-50,-2 140 54,0-129-28,-5 61 6,5 68 22,-3-161-10,-2 70 4,5 91 6,0-100 22,-2 50-12,2 50-10,-3-84-18,1 39 8,2 45 10,-3-31 56,-1 12 96,4 19-152,-3-20 76,-4 9 186,7 11-262,-11-8 130,6 3 16,5 5-146,-12 1 72,-1 11-36,13-12-36,-15 20-14,5 6 8,10-26 6,-21 75-108,8-9-6,13-66 114,-14 87-56,4-35 36,10-52 20,-11 129-10,4-48 4,7-81 6,-5 96 50,5-35-34,0-61-16,2 154 8,-2-57-4,0-97-4,0 111 42,0-53-20,0-58-22,2 140-22,1-54 12,-3-86 10,3 91-14,-1-38-36,-2-53 50,3 114-26,0-46 6,-3-68 20,4 61-10,-1-13 4,-3-48 6,3 81-2,-1-33 0,-2-48 2,2 40 8,-1-17-4,-1-23-4,2 27-38,0-11 18,-2-16 20,3 12-226,2-6-278,-5-6 504,5 5-252,0-3 82,-5-2 170,6-2-86,1-3 88,-7 5-2,12-11 0,-2-7 0,-10 18 0,8-25 88,0 2-44,-8 23-44,12-55 58,-4 4 8,-8 51-66,7-60 32,-1 25-16,-6 35-16,13-94 8,-6 25-24,-7 69 16,7-80-8,-2 26 32,-5 54-24,11-128 12,1 39-6,-12 89-6,8-94 20,-3 41-10,-5 53-10,18-152-40,-6 46-32,-12 106 72,15-98-36,-5 36-62,-10 62 98,38-143-48,-29 67-80,-9 76 128,22-82-64,-14 35-12,-8 47 76,22-94-38,-6 38 18,-16 56 20,15-46 6,-5 16-2,-10 30-4,18-42-70,-6 14-22,-12 28 92,8-18-46,0 5-28,-8 13 74,7-7-38,-2 1 464,-5 6-426,3 3 212,2 5 34,-5-8-246,5 50 124,0 19-62,-5-69-62,7 101 142,-6-35-70,-1-66-72,10 171 76,-3-37 46,-7-134-122,7 139 60,-1-45-2,-6-94-58,20 193 30,-3-24-8,-17-169-22,21 167 12,-8-48-6,-13-119-6,23 198 2,-4-30 0,-19-168-2,18 158-20,-5-59 10,-13-99 10,22 181-36,-4-51 26,-18-130 10,11 108-6,-2-52-28,-9-56 34,14 104-18,-7-66-50,-7-38 68,8 23-34,-3-8-444,-5-15 478,10 14-238,3-9 118,-13-5 120,12-5-140,0-4 70,-12 9 70,23-44-34,-7-27 16,-16 71 18,15-105 80,-2 31-4,-13 74-76,19-167 38,-8 28 0,-11 139-38,13-155 20,-8 47-54,-5 108 34,20-210-18,-5 30 10,-15 180 8,10-199 4,2 54-2,-12 145-2,18-256-100,-3 21-38,-15 235 138,23-212-68,-8 60-58,-15 152 126,26-253-64,2 58-32,-28 195 96,23-159-48,-13 61 24,-10 98 24,25-145-12,-12 69 6,-13 76 6,7-36 82,-2 17-42,-5 19-40,3-13 0,1 6 508,-4 7-508,1 2 254,-1 10-26,0-12-228,0 67 114,-1 44 38,1-111-152,0 143 76,1-46-30,-1-97-46,-3 208 24,0-17-12,3-191-12,0 185 98,1-46-50,-1-139-48,4 238 60,4-22-30,-8-216-30,3 202 4,0-35-50,-3-167 46,5 283-24,-3-60 36,-2-223-12,2 228 6,-1-59 6,-1-169-12,2 237 6,0-24-4,-2-213-2,3 192 70,-3-78-36,0-114-34,0 192 18,2-47-10,-2-145-8,1 70 52,-1-27 34,0-43-86,0 23 44,0-10-706,0-13 662,2 5-332,1-10 230,-3 5 102,13-55-50,-1-32 24,-12 87 26,13-134 56,-4 38-28,-9 96-28,9-175 22,5 14-20,-14 161-2,8-170 2,-3 44-26,-5 126 24,12-193-12,-6-2-58,-6 195 70,8-204-34,-4 65-44,-4 139 78,13-256-38,-11 28 18,-2 228 20,6-209 26,-2 41-12,-4 168-14,14-266-46,-9 72 24,-5 194 22,10-182-68,-1 76 34,-9 106 34,8-165-16,-2 84 44,-6 81-28,4-51 14,-1 23 20,-3 28-34,0-27 18,0 12-10,0 15-8,0-8 404,2 3-202,-2 5-202,-2 5 270,-1 16-144,3-21-126,-2 43 64,-1 22-32,3-65-32,-5 162 16,0-7-8,5-155-8,0 162 4,2-61 14,-2-101-18,6 220 8,1-25-4,-7-195-4,10 189 74,3-50-36,-13-139-38,11 263 34,-2-42-16,-9-221-18,6 204 8,3-47-12,-9-157 4,-2 243-2,4-45 38,-2-198-36,3 192 18,0-68 6,-3-124-24,2 184 12,1-49-6,-3-135-6,2 76 148,-2-39-74,0-37-74,0 28 92,0-13-46,0-15-46,1 6-604,1-6 318,-2 0 286,10-34-144,-2-24 156,-8 58-12,14-113 6,-9 47 66,-5 66-72,11-200 36,6 23-18,-17 177-18,11-182 0,-4 47 0,-7 135 0,13-257-32,-3 23-52,-10 234 84,12-245-42,-3 46-58,-9 199 100,22-332-50,-7 28-124,-15 304 174,23-278-86,-1 71-2,-22 207 88,28-316-44,0 85 22,-28 231 22,26-195-10,-8 79 4,-18 116 6,28-169-2,-11 88 44,-17 81-42,13-56 22,-6 28-88,-7 28 66,8-20-32,-3 10 248,-5 10-216,3-6 108,-1 9 458,-2-3-566,0 58 282,0 28-140,0-86-142,-2 142 190,4-44-94,-2-98-96,-7 216 48,2-36 40,5-180-88,0 179 44,2-42 42,-2-137-86,-2 245 42,1-33 4,1-212-46,3 221 22,4-52-26,-7-169 4,1 286-2,6-28 0,-7-258 2,2 241 0,-2-65 0,0-176 0,5 282-40,-4-55 4,-1-227 36,5 213-18,2-67 0,-7-146 18,5 203-8,0-56 92,-5-147-84,-4 88 42,6-48 2,-2-40-44,2 34 22,1-19-10,-3-15-12,7 9-602,1-9 300,-8 0 302,21-35-218,-2-21 164,-19 56 54,15-103-26,-7 29 80,-8 74-54,10-185 28,-4 26-30,-6 159 2,9-161-2,-4 51-14,-5 110 16,13-210-8,-3 19 4,-10 191 4,8-193 14,2 57-8,-10 136-6,10-258-56,-4 37 28,-6 221 28,4-217-46,-1 55-62,-3 162 108,15-260-54,-2 52 16,-13 208 38,17-192-20,-9 77-30,-8 115 50,8-174-24,4 70 12,-12 104 12,6-65 34,-4 34-18,-2 31-16,3-28 44,-3 14 146,0 14-190,0-9 96,2 2 464,-2 7-560,-3 2 280,1 12-180,2-14-100,-3 42 50,-1 9-82,4-51 32,-1 160-16,-1-11 8,2-149 8,-1 161 20,7-49-10,-6-112-10,2 213 30,6-26 8,-8-187-38,10 192 20,-2-51-50,-8-141 30,22 249-16,-4-17-48,-18-232 64,13 213-32,-1-57-16,-12-156 48,11 254-24,-1-52 12,-10-202 12,7 194-6,3-54 4,-10-140 2,5 205-18,3-59 10,-8-146 8,3 107 28,-1-59 58,-2-48-86,3 60 42,-3-42-508,0-18 466,4 11-234,-1-6 42,-3-5 192,13-16-96,0-29 48,-13 45 48,17-87 16,-7 12-8,-10 75-8,10-193 56,-4 24-28,-6 169-28,7-174 14,1 40-16,-8 134 2,10-226 0,-3 9-44,-7 217 44,6-223-22,-1 54-46,-5 169 68,12-299-34,-5 46 18,-7 253 16,13-248-20,-7 69 10,-6 179 10,24-263-82,-11 40 50,-13 223 32,11-195-16,-1 78-8,-10 117 24,15-187-12,-8 81-38,-7 106 50,6-68-26,-1 35-10,-5 33 36,2-28-18,3 15 8,-5 13 10,2-7 88,-2 4-44,0 3-44,0 15 618,-4 44-310,4-59-308,-3 106 186,8-23-92,-5-83-94,8 203 46,2-24-38,-10-179-8,5 183 4,-5-45 14,0-138-18,5 221 8,5-34-4,-10-187-4,3 187 42,2-53-20,-5-134-22,10 245-30,5-25-48,-15-220 78,8 201-40,-3-54-12,-5-147 52,5 244-26,7-58 22,-12-186 4,10 167-2,-14-64 40,4-103-38,4 169 20,-1-82-10,-3-87-10,2 42 132,-1-24-66,-1-18-66,0 16-86,4-7-450,-4-9 536,8-9-268,0-7 202,-8 16 66,20-99-32,-5-19 56,-15 118-24,7-139 12,1 45 46,-8 94-58,6-198 28,4 14-14,-10 184-14,2-184 0,8 50 0,-10 134 0,8-248-68,-3 27-10,-5 221 78,8-200-40,-3 56-28,-5 144 68,14-238-34,-3 61-50,-11 177 84,10-154-42,-3 66 28,-7 88 14,10-155-6,-2 82 2,-8 73 4,5-48 50,0 20-24,-5 28-26,3-18-32,0 6 424,-3 12-392,2-3 196,-2 6 62,0-3-258,5 62 130,0 45-26,-5-107-104,10 151 52,0-46-26,-10-105-26,13 219 14,-1-39-8,-12-180-6,11 175 76,-2-61-38,-9-114-38,26 233 34,-3-26-32,-23-207-2,23 197 0,-6-55-32,-17-142 32,28 235-16,-5-42-48,-23-193 64,25 177-32,-2-44-40,-23-133 72,30 205-36,-4-50 18,-26-155 18,27 132-16,-17-77 8,-10-55 8,24 81-20,-10-56 10,-14-25 10,21 15-450,-4-12 134,-17-3 316,33-21-158,-2-29 170,-31 50-12,35-96 6,-19 32 58,-16 64-64,29-194 32,-10 15-16,-19 179-16,19-176 116,-6 63-58,-13 113-58,23-223-24,-3 38 4,-20 185 20,15-176-10,0 67 26,-15 109-16,21-210 8,-3 46-56,-18 164 48,20-120-24,-10 54-48,-10 66 72,26-111-36,-7 61 18,-19 50 18,16-35-94,-8 14 48,-8 21 46,15-17-128,-8 9 252,-7 8-124,12 0 62,-4 7 350,-8-7-412,21 48 206,-2 20-32,-19-68-174,21 102 88,-4-31 20,-17-71-108,34 180 54,-12-24-28,-22-156-26,26 140 86,-13-45-44,-13-95-42,30 185 30,-12-26-32,-18-159 2,27 145 0,-16-64 0,-11-81 0,30 187 0,-3-27 8,-27-160-8,26 158 4,-11-81-10,-15-77 6,33 171-4,-10-54 2,-23-117 2,20 98 16,-8-50-8,-12-48-8,18 56-84,0-30-474,-18-26 558,18 15-280,-3-10-4,-15-5 284,30-10-142,1-28 72,-31 38 70,30-59-36,-8 2 94,-22 57-58,33-147 30,-17 53-16,-16 94-14,25-86 100,-8 31-50,-17 55-50,28-104 8,-2 36-4,-26 68-4,17-58 10,-4 19 24,-13 39-34,26-66 16,-6 21-28,-20 45 12,18-38-6,-9 20-20,-9 18 26,16-27-14,-4 14 8,-12 13 6,8-10 12,-3 2-6,-5 8-6,5-5 124,-2 3 446,-3 2-570,2 2 284,0 5-110,-2-7-174,4 23 88,3 6-28,-7-29-60,7 47 30,-1-8-24,-6-39-6,14 86 4,-6-9-2,-8-77-2,13 84-8,-5-38 4,-8-46 4,17 108-34,-4-39-14,-13-69 48,15 81-24,-7-26-28,-8-55 52,20 127-26,-7-41-20,-13-86 46,12 71-22,-5-33 10,-7-38 12,13 75-6,-5-37 4,-8-38 2,5 23-74,2-7 38,-7-16 36,5 12-378,-2-6 12,-3-6 366,8-1-182,0-4 106,-8 5 76,10-43-38,-5-20 108,-5 63-70,-3-98 34,1 29 24,2 69-58,-10-164 28,7 44-14,3 120-14,-8-108-32,1 34 16,7 74 16,-13-171-28,-2 41 50,15 130-22,-10-124 10,2 77-48,8 47 38,-12-114-20,6 65 46,6 49-26,-7-40 14,0 12 92,7 28-106,-9-32 54,-1 14-28,10 18-26,-14-13 354,0 3-178,14 10-176,-22-3 216,-1 6-52,23-3-164,-30 12 82,7 4-88,23-16 6,-46 47-4,9-3-14,37-44 18,-36 50-8,6-14-28,30-36 36,-66 94-18,28-31 8,38-63 10,-40 75-60,15-29 30,25-46 30,-62 116-8,20-45-20,42-71 28,-39 66-14,14-33 8,25-33 6,-70 83-4,27-35 34,43-48-30,-43 44 16,17-19 64,26-25-80,-58 37 40,22-18-20,36-19-20,-45 15 10,15-10-6,30-5-4,-51 0-38,11-5-28,40 5 66,-44-13-34,11 1-30,33 12 64,-55-24-32,9 4-16,46 20 48,-48-23-24,11 4 12,37 19 12,-58-24 42,17 10-22,41 14-20,-45-14 18,7 0-8,38 14-10,-48-10 44,14 0 10,34 10-54,-45-6 28,17 8-30,28-2 2,-53-7-2,13 5 18,40 2-16,-41 0 8,6 0-36,35 0 28,-59 2-14,9 1 6,50-3 8,-49 0 20,9 2-10,40-2-10,-70-2-18,24-1-8,46 3 26,-43 2-12,8-2 30,35 0-18,-61-7 8,15 9 12,46-2-20,-46-4 10,11 8-20,35-4 10,-63 1-6,4 11 4,59-12 2,-53 5 6,18 1-2,35-6-4,-60 14-14,7-6 22,53-8-8,-44 11 4,14-4-26,30-7 22,-50 12-10,11-6-52,39-6 62,-47 9-30,19-4-10,28-5 40,-53 4-20,14 0 10,39-4 10,-42 1-44,9-2 22,33 1 22,-61-5-44,20 2 6,41 3 38,-45-5-18,10 1 8,35 4 10,-56-10-4,10-3-54,46 13 58,-38-10-30,8 2 16,30 8 14,-56-18-8,10 4 4,46 14 4,-48-19 6,16 2-2,32 17-4,-53-16 18,7-3-10,46 19-8,-40-8 4,10 2 22,30 6-26,-46-9 14,6 3 16,40 6-30,-29-2 16,2 0-16,27 2 0,-29 0 0,4 0 0,25 0 0,-25 5 16,7 0-8,18-5-8,-23 10 20,8-2-82,15-8 62,-20 15-32,7-3-56,13-12 88,-17 21-44,4-1-70,13-20 114,-10 22-56,3-4 28,7-18 28,-8 23-114,3-3 56,5-20 58,-3 15-44,-1 1 22,4-16 22,-1 19-108,2-1-90,-1-18 198,4 18-98,-1-2-48,-3-16 146,5 22-72,2-4-32,-7-18 104,6 18-52,3 1 26,-9-19 26,9 19-50,1 0 26,-10-19 24,9 18-20,-3-5 10,-6-13 10,9 20 10,-1-2 12,-8-18-22,6 13 10,-2-3 40,-4-10-50,5 13 24,-2-4 8,-3-9-32,5 8 16,-3-1-8,-2-7-8,0 4-24,0 0 12,0-4 12,1 3-30,-1-1 16,0-2 14,0 0 8,0 0 56,0 0-136,0 0 176,-1-2-96,1 2-8,-2-3 4,-1-2-26,3 5 22,-2-12-10,-5 1 4,7 11 6,-6-15 6,1-2-4,5 17-2,-7-15 18,1 2-10,6 13-8,-9-18 64,-1 1 12,10 17-76,-10-18 38,4 5-2,6 13-36,-12-20 18,2 4-34,10 16 16,-10-19-8,2 6 4,8 13 4,-10-21-26,0 3 14,10 18 12,-8-19 26,1 8-14,7 11-12,-10-23-46,2 8 8,8 15 38,-6-17-20,-1 4 2,7 13 18,-8-17-8,-1 1 36,9 16-28,-6-12 14,-1-1-8,7 13-6,-6-13 24,-3 3-12,9 10-12,-6-10 38,-1 2-20,7 8-18,-6-9 70,1 1-36,5 8-34,-5-6 18,0-1-18,5 7 0,-4-8 0,-1 4-24,5 4 24,-5-6-12,2 1 6,3 5 6,-3-7-70,-2 1 34,5 6 36,-3-9-74,-2 1 38,5 8 36,-4-12-26,1 3 32,3 9-6,-7-14 4,4 6 22,3 8-26,-5-13 12,0 1 22,5 12-34,-5-10 18,0 2-10,5 8-8,-5-12 56,0 4-28,5 8-28,-5-8 38,2 0-18,3 8-20,-7-10 26,4 0-38,3 10 12,-5-8-6,0-1-40,5 9 46,-6-13-24,1 3-32,5 10 56,-5-10-28,0 0 14,5 10 14,-7-13-38,2 0 18,5 13 20,-7-13-2,2 3 2,5 10 0,-8-18-8,2 3 28,6 15-20,-7-15 10,-1 2 14,8 13-24,-7-15 12,0 0 10,7 15-22,-8-17 12,2 4-6,6 13-6,-10-18-6,3 3 4,7 15 2,-8-15 30,3 2-14,5 13-16,-12-22 8,2 2-36,10 20 28,-10-19-14,2 4-2,8 15 16,-11-25-8,-1 3-8,12 22 16,-13-28-8,3 8 4,10 20 4,-17-31-10,6 3 6,11 28 4,-12-28-2,4 8 0,8 20 2,-12-33 8,2 8 8,10 25-16,-10-25 8,4 7-4,6 18-4,-8-26 2,-1 2-2,9 24 0,-10-21 0,4 3 0,6 18 0,-10-22 32,2 2-16,8 20-16,-7-14 0,0 0 0,7 14 0,-8-16 24,0 1-28,8 15 4,-5-12-2,0 2-6,5 10 8,-7-13-4,1-2-14,6 15 18,-5-11-10,0-2 6,5 13 4,-7-14-66,1 1 32,6 13 34,-7-15-48,0 0 24,7 15 24,-6-15-40,-1-1 48,7 16-8,-7-13 4,2 1 30,5 12-34,-6-16 16,-1 4 48,7 12-64,-5-12 32,0 1-16,5 11-16,-6-13 32,1 3-16,5 10-16,-5-10 52,2 0-26,3 10-26,-5-10 30,0 0-52,5 10 22,-5-10-10,1 3-20,4 7 30,-5-11-14,0 1-46,5 10 60,-5-10-30,0 2 16,5 8 14,-6-12-52,-1-1 26,7 13 26,-3-10-4,-4-2 2,7 12 2,-6-13-10,1 2 42,5 11-32,-7-14 16,2 3 16,5 11-32,-6-12 16,-1-1 44,7 13-60,-7-12 30,4 3-16,3 9-14,-7-14 16,4 6-8,3 8-8,-7-12-4,3 3 2,4 9 2,-5-14-34,0 4 18,5 10 16,-7-13-60,2 3-14,5 10 74,-7-13-38,2 0-32,5 13 70,-6-15-36,-1 3 18,7 12 18,-6-16-28,-1-1 14,7 17 14,-5-20 12,-2 9-6,7 11-6,-5-13 64,-1-4-8,6 17-56,-8-15 28,4 5 58,4 10-86,-5-11 42,2 4 12,3 7-54,-5-12 26,0 6-12,5 6-14,-3-8-18,-2-2 10,5 10 8,-4-9-4,4 1 2,0 8 2,-4-6-46,0-3 44,4 9 2,-3-8-2,-2-2 2,5 10 0,-2-5 0,1-3 32,1 8-32,-4-7 16,3 2-8,1 5-8,-4-5 20,1-1-10,3 6-10,-2-5 48,-1 0-24,3 5-24,-3-5 48,3 0-44,0 5-4,-2-3 2,-1-1-24,3 4 22,-3-6-12,1 2-30,2 4 42,-2-5-20,-1 0 10,3 5 10,-2-6-82,-1-1 42,3 7 40,-3-8 8,-1 1-4,4 7-4,-3-6 26,0-1 30,3 7-56,-2-7 28,-1 2 26,3 5-54,-4-6 28,3-1 22,1 7-50,-3-3 24,1-2-12,2 5-12,-2-5-2,1 0 2,1 5 0,-4-3-8,3-2 4,1 5 4,-2-5-62,0 2-6,2 3 68,-1-5-34,-3 0-34,4 5 68,-1-7-34,-4-1 0,5 8 34,-2-7-16,-3-1 8,5 8 8,-3-10 4,-4-2-2,7 12-2,-3-10 60,-2 2-30,5 8-30,-3-8 68,-1 0 10,4 8-78,-3-9 38,0 3 34,3 6-72,-4-7 36,1-1-10,3 8-26,-3-5 12,1 0-6,2 5-6,-3-7-32,1 4 16,2 3 16,-2-7-32,1 6 16,1 1 16,-2-4-60,1 1-14,1 3 74,-2-2-38,2 1 20,0 1 18,-2-3-10,2 1-62,0 2 72,-1-3-36,1 3 18,0 0 18,-2-4-82,0 1 42,2 3 40,-1-2 68,1-1-34,0 3-34,-2-2 36,2 1-18,0 1-18,-2-4 10,1 1-50,1 3 40,-2-2-20,0-1-10,2 3 30,0-2-14,-1 1 6,1 1 8,0-2-180,-2-1 90,2 3 90,-2-2-16,2-1 8,0 3 8,-1-2-40,1 1 20,0 1 20,-2-2-10,2 0 12,0 2-2,-2-1 2,2-1-10,0 2 8,-1-2-4,1 1 2,0 1 2,-2-4-96,2 4 48,0 0 48,0-3-8,-2 1 4,2 2 4,2-3-10,-2 1-4,0 2 14,2-5-6,-2 2-26,0 3 32,0-5-16,3 2-12,-3 3 28,3-7-14,-1 2 8,-2 5 6,2-8-76,-1 1 38,-1 7 38,2-8 90,0 3-46,-2 5-44,3-3 22,-3-2 2,0 5-24,2-5 12,-1 0-42,-1 5 30,0-5-16,2 3-4,-2 2 20,0-3-10,3-2 6,-3 5 4,0-3-174,2-2 86,-2 5 88,3-3 4,-1-1-2,-2 4-2,1-6-18,3-1 8,-4 7 10,3-5-4,-1 0 38,-2 5-34,3-5 16,2-2-24,-5 7 8,5-6-4,-5 4 2,0 2 2,2-5-112,1 0 56,-3 5 56,3-5 16,-1 4-8,-2 1-8,2-4-4,-2 4-6,0 0 10,1-3-6,3 0-24,-4 3 30,1 0-16,2-4-40,-3 4 56,4-1-28,-3-1 14,-1 2 14,4-3-146,4 0 72,-8 3 74,3-4 20,-1 3-10,-2 1-10,3-4 24,2 1-20,-5 3-4,5-3 2,2-1-12,-7 4 10,6-3-6,-1-2 16,-5 5-10,9-5 4,-4 0-2,-5 5-2,5-5-54,3 0 26,-8 5 28,8-5 58,-3 0-28,-5 5-30,7-5-14,-1 0 48,-6 5-34,7-5 16,1 0-8,-8 5-8,7-4 4,1-3-14,-8 7 10,10-8-4,-3 3 2,-7 5 2,6-9-94,4 1 48,-10 8 46,8-6 60,1 1-30,-9 5-30,11-10 44,-6 1-30,-5 9-14,7-8 6,3 0 14,-10 8-20,8-8 10,4-1-14,-12 9 4,8-8-2,-3 1 2,-5 7 0,11-8-132,-2 0 66,-9 8 66,8-8 70,0-1-34,-8 9-36,10-10 26,-2 2-14,-8 8-12,10-10 6,-3 2 26,-7 8-32,8-10 16,0 0 40,-8 10-56,9-11 28,-1 4-14,-8 7-14,8-10-78,1 0 40,-9 10 38,8-10 36,-2 4-18,-6 6-18,9-9 30,-1-4 0,-8 13-30,8-8 16,0 0 4,-8 8-20,9-9 10,-3-1 2,-6 10-12,9-8 6,-3 1-2,-6 7-4,9-6-102,-1-4 50,-8 10 52,10-7 78,-4 1-38,-6 6-40,9-7 0,-3-1 0,-6 8 0,8-5 0,-1 0-36,-7 5 36,10-10-18,-2 3-20,-8 7 38,7-1-18,1-8 8,-8 9 10,8-8-152,2 0 76,-10 8 76,9-12 54,-1 9-28,-8 3-26,10-10 42,-2 3 34,-8 7-76,8-8 38,-3 3 18,-5 5-56,7-6 28,1-1-42,-8 7 14,8-5-8,-4-2 4,-4 7 4,6-5-86,-2 0 44,-4 5 42,3-4 62,2 0-30,-5 4-32,5-5 8,-2 2 4,-3 3-12,4-5 6,2 2 16,-6 3-22,5-5 12,0 0-26,-5 5 14,7-7-8,-4 2 4,-3 5 4,5-5-94,0 0 48,-5 5 46,3-6 60,1 1-30,-4 5-30,5-7 80,1-1-4,-6 8-76,3-5 38,2 0 20,-5 5-58,5-7 30,-5 2-36,0 5 6,4-5-2,-1 0 0,-3 5 2,2-3-100,3 1 50,-5 2 50,3-3 2,2 0 0,-5 3-2,1-2 36,-1 1-82,0 1 46,0-2-22,2 0-18,-2 2 40,2-1-20,3-1-2,-5 2 22,3-2-10,-3 1 4,0 1 6,0-2-102,5 0 50,-5 2 52,2-3 30,-1 3-14,-1 0-16,4-2 24,-3 1-12,-1 1-12,4-2 6,-3 0 16,-1 2-22,0 0 12,0 0-14,0 0-8,0 0 18,2-1-8,-2 1 0,0 0-96,0 0 48,0 0 192,2 0-188,-2 0 94,0 0-50,0-2 80,1 2 68,-1 0-148,0-2 74,-1 4 20,1-2-94,0 2 46,0-2 6,0 0-52,0 0 26,0 0-14,0 0-50,-2 0-30,5-2 16,-3 2 52,2-2-6,-4 2 2,2 0 4,0 0-22,0 0 32,0 0 2,0 0-20,-1 2 38,1-2-30,0 0 16,0 2 64,0-2-80,-4 1 40,3 3-20,1-4-20,-4 3-34,4 2 16,0-5 18,0 7 72,-3-1-36,3-6-36,-3 10 54,-1 0-20,4-10-34,-5 12 18,2-1 10,3-11-28,-2 15 14,-3 7 2,5-22-16,-4 16 8,4-1-4,0-15-4,-2 21-114,-1-2 56,3-19 58,-2 21 44,-1 2-22,3-23-22,-5 30 2,3 3 0,2-33-2,-3 32 24,-2-9-36,5-23 12,-5 41-6,-2-3-8,7-38 14,-6 38-8,1-11 4,5-27 4,-9 43-110,4-10 56,5-33 54,-3 34 80,0-7-40,3-27-40,-7 38 76,2-12-22,5-26-54,-5 22 28,2-1-14,3-21-14,-3 23 6,-1 1-54,4-24 48,-1 24-24,-1 1 12,2-25 12,-3 32-106,1-1 52,2-31 54,-2 30 90,-1-2-46,3-28-44,-2 43-14,-1-3-28,3-40 42,0 39-22,0-11 12,0-28 10,-3 55-6,3-14 24,0-41-18,-2 42 8,-1-13-4,3-29-4,-3 45-98,1-13 50,2-32 48,-2 28 76,-3-14-38,5-14-38,-3 27 98,0-9-40,3-18-58,0 18 28,-2-4 14,2-14-42,-2 16 22,2-4-32,0-12 10,-1 11-4,-1-1 2,2-10 2,-2 13-54,2-3 28,0-10 26,-1 10 66,-1-1-32,2-9-34,-3 11 44,1-3-22,2-8-22,-3 10 12,-1-3 38,4-7-50,-3 10 24,-2-2 4,5-8-28,-1 7 14,-4-2-6,5-5-8,-2 3-100,-1 0 50,3-3 50,-4 2 34,1 1-16,3-3-18,-2 0-36,1 2-78,1-2 114,-2 0-56,0-2-64,2 2 120,-1-3-60,-4-5-14,5 8 74,-5-7-38,0-5 20,5 12 18,-8-16-170,-1 1 86,9 15 84,-11-21 14,2-1-8,9 22-6,-11-23 52,-1 1 2,12 22-54,-11-23 26,4 8 32,7 15-58,-13-24 28,5 4 6,8 20-34,-10-15 18,3-2-10,7 17-8,-10-20-88,0 2 44,10 18 44,-10-16 58,5 3-28,5 13-30,-11-15 62,3 3-2,8 12-60,-10-13 30,5 3-8,5 10-22,-10-8 12,3-2 10,7 10-22,-6-9 10,-1 3-4,7 6-6,-10-7-106,7 1 54,3 6 52,-9-5 82,4 1-42,5 4-40,-6-3 76,-1 1 14,7 2-90,-3-3 46,-7 1 4,10 2-50,-5 0 26,0 2-34,5-2 8,-3 3-4,1-1 2,2-2 2,-2 8-204,1 6 102,1-14 102,0 16-72,-4 4 36,4-20 36,-1 40-54,4-11 8,-3-29 46,2 33-24,-4-4-4,2-29 28,0 38-14,2-5 8,-2-33 6,3 33-4,-3-10 2,0-23 2,2 31-140,-1-8 70,-1-23 70,0 24 84,0-5-42,0-19-42,2 24 30,1-6 32,-3-18-62,2 16 32,-4-1 28,2-15-60,2 22 30,-4-7-24,2-15-6,2 13 4,-5-2-2,3-11-2,-2 10-44,0 0 22,2-10 22,0 8 126,-3-3-64,3-5-62,0 5 140,-3 2-26,3-7-114,-4 3 56,3 1 32,1-4-88,-2 1 44,2 1 14,0-2-58,-1 0 30,-1 2-16,2-2-14,-2 0-80,2-2 40,0 2 40,-5-3-64,2-1 32,3 4 32,-5-6-44,2-4-50,3 10 94,-7-12-48,0-1 24,7 13 24,-13-22-12,5-1-10,8 23 22,-17-21-10,7 4 4,10 17 6,-11-24-110,6 0 54,5 24 56,-10-26 8,3 3-4,7 23-4,-11-37 10,4 6-48,7 31 38,-8-33-20,3 13 34,5 20-14,-12-40 8,6 14-28,6 26 20,-5-25-10,0 5 4,5 20 6,-8-28-58,4 3 28,4 25 30,-6-23 50,1 10-26,5 13-24,-7-17 84,4 4 2,3 13-86,0-10 44,-5 2 34,5 8-78,-3-7 38,3 2 42,0 5-80,-4-3 40,3 1-20,1 2-20,0-1-122,0 1 60,0 0 62,0 0-66,0 0 32,0 0 134,0 6-228,1 4 106,-1-10 22,2 17-12,5-1 62,-7-16-50,8 35 26,-5 0-6,-3-35-20,7 38 10,-2-13-4,-5-25-6,5 49-62,0-16 32,-5-33 30,6 38 56,-2-14-28,-4-24-28,6 36 34,1-6-16,-7-30-18,6 28 8,-4-10-24,-2-18 16,3 28-8,2-1-4,-5-27 12,5 21-6,3-1 4,-8-20 2,4 26-94,2-1 48,-6-25 46,5 25 104,-1-7-52,-4-18-52,8 28 70,-3-3-34,-5-25-36,5 27 90,-5-9-62,0-18-28,5 25 14,1-7 10,-6-18-24,5 18 12,-3-3-6,-2-15-6,2 11-130,4 4 66,-6-15 64,2 9 36,0 0-18,-2-9-18,5 10-8,-2 0 20,-3-10-12,3 9 6,-3-1 70,0-8-76,4 13 38,-1 2 0,-3-15-38,1 12 20,-1 1-10,0-13-10,4 18-52,-1 3 26,-3-21 26,5 17 80,-2 0-40,-3-17-40,7 24 20,-2-1-2,-5-23-18,5 25 8,0-5 4,-5-20-12,6 30 6,1-2-18,-7-28 12,5 25-6,0-5 2,-5-20 4,7 31-110,-1-6 56,-6-25 54,5 25 36,-1-7-18,-4-18-18,6 30 54,-1-9-20,-5-21-34,5 23 18,-2-6 6,-3-17-24,5 23 12,0-2-22,-5-21 10,5 25-4,-1-10 2,-4-15 2,5 23-102,-1 0 52,-4-23 50,5 20 54,-1-5-26,-4-15-28,3 18 34,0-1-10,-3-17-24,4 15 12,-1-4-50,-3-11 38,5 20-18,-2-7-20,-3-13 38,4 15-18,1 0 8,-5-15 10,6 15-84,-1 0 42,-5-15 42,7 17 34,-2-4-16,-5-13-18,8 18 24,-3-3-4,-5-15-20,6 16 10,-1-2-20,-5-14 10,9 18-6,-4-2-16,-5-16 22,5 14-12,0-3 6,-5-11 6,6 15-118,1-2 58,-7-13 60,6 13 26,-1-1-12,-5-12-14,9 18-14,-1-3-8,-8-15 22,7 17-12,-1-1 14,-6-16-2,8 20 2,-1-2-10,-7-18 8,8 20-4,-3-7 2,-5-13 2,9 18-56,-1 6 28,-8-24 28,5 18 78,1 2-40,-6-20-38,7 15 72,0 1 8,-7-16-80,5 18 40,0-5-8,-5-13-32,5 17 16,-1 0-64,-4-17 48,7 16-24,-4-3 12,-3-13 12,5 19-42,2-3 20,-7-16 22,5 17 70,-2-3-36,-3-14-34,7 20 30,-1-1 0,-6-19-30,7 21 16,-2-6-16,-5-15 0,8 25 0,-4-4 8,-4-21-8,3 22 4,2-4-2,-5-18-2,7 26-100,-3-3 50,-4-23 50,4 20 60,-1-1-30,-3-19-30,7 23 46,-2 0-10,-5-23-36,5 16 18,1 1-2,-6-17-16,5 26 8,0-4-32,-5-22 24,3 23-12,2-3 6,-5-20 6,7 21-110,-2 2 54,-5-23 56,5 20 36,0-1-10,-5-19-26,5 21 14,1 2-44,-6-23 30,4 18-14,1-4-10,-5-14 24,5 19-12,-2-2 6,-3-17 6,5 18-2,0-6 0,-5-12 2,3 16-80,2-1 40,-5-15 40,5 17 60,-2-4-30,-3-13-30,7 18 30,-2-3-2,-5-15-28,3 15 14,2-2-36,-5-13 22,7 15-10,-2-2-60,-5-13 70,3 12-34,2-1 16,-5-11 18,3 12-60,2-2 30,-5-10 30,4 10 20,1 0-10,-5-10-10,5 10 6,-2 0-40,-3-10 34,3 6-16,1 2-20,-4-8 36,6 9-18,-4-1-20,-2-8 38,5 7-18,-4-2 8,-1-5 10,4 6-84,-1 1 42,-3-7 42,3 8 66,2-1-32,-5-7-34,4 5 44,-3 0-38,-1-5-6,4 1 4,-3 3-50,-1-4 46,2 5-24,-4-4-32,2-1 56,0 0-28,4 2 14,-4-2 14,1 1-190,1-1 94,-2 0 96,0 0-12,0 0 6,0 0 24,2 2 10,-2-5 46,0 3-74,0 1 38,0-1-36,0 0-2,1 0 2,-2 0-86,1 0 84,0 2-42,0-2 22,0 0 20,-2-2-170,2 1 84,0 1 86,-2 1-14,2 3 6,0-4 8,0-2-12,2 2 26,-2 0-14,2 0 8,-1 2-44,-1-2 36,4-2-18,-3 4-28,-1-2 46,5 0-22,0 0 10,-5 0 12,12 1-94,-4 1 48,-8-2 46,12 0 44,-3-2-106,-9 2 62,17 2-30,-2 1-34,-15-3 64,15 0-32,-2 2-32,-13-2 64,15 1-19</inkml:trace>
  <inkml:trace contextRef="#ctx0" brushRef="#br1" timeOffset="38597">5761 5002 15571,'6'-2'0,"-6"2"0,35-10 58,-8 3-28,-27 7-30,39-8-14,-6 0 56,-33 8-42,32-5 20,-6 2 14,-26 3-34,38-5 18,-1-2-94,-37 7 76,31-7-38,-8 2 20,-23 5 18,35-6 74,3 1-36,-38 5-38,31 0 54,-9 0-26,-22 0-28,41 3 46,-9 0-36,-32-3-10,31 5 6,-9-3 16,-22-2-22,34 8 12,-6-3-114,-28-5 102,30 7-52,-10 0 26,-20-7 26,31 6 40,-1-1-20,-30-5-20,30 8-34,-13-3 16,-17-5 18,34 7-116,-7 1-126,-27-8 242,34 5-122,-14-2-650,-20-3 772,42 5-386,-3-3-1112,-39-2 1498,38 2-748,-6-2 374,-32 0 374,53-4-380,-19 3 190,-34 1 190,40-5-1206,-15 6-366,-25-1 1572,38-3-786,-5-2-740,-33 5 1526,30-3-762,-12 0-52,-18 3 814,10-5-406,-10-4-54,0 9 460,-13-10-230,-1 6 116,14 4 114</inkml:trace>
  <inkml:trace contextRef="#ctx0" brushRef="#br1" timeOffset="38637">4914 4415 2343,'0'0'2084,"0"0"-2084,-13 0 1042,0 0-522,13 0-520,-17 0-36,4 0 18,13 0 18,-15 0-816,5 0 848,10 0-32,-13 0 16,3 0 712,10 0-728,-7 0 364,4 0-86,3 0-278,-2 0 138,1 0-264,1 0 126,3 0-64,-3 0 32,0 0 32,2 0 668,4 0-334,-6 0-334,9 0 140,-1 0 118,-8 0-258,16 0 128,8 0 94,-24 0-222,13 0 110,5 0 130,-18 0-240,38 0 120,-8 0 16,-30 0-136,31 8 68,-1 0-34,-30-8-34,50 13 736,-12 1-368,-38-14-368,38 13 120,-5-3-60,-33-10-60,56 18 178,-11-3 156,-45-15-334,48 16 166,-20-4 62,-28-12-228,59 21 114,2-1-10,-61-20-104,62 18 52,-29-9-26,-33-9-26,72 23 574,-22-5-288,-50-18-286,50 15 120,-17-5-60,-33-10-60,58 18 74,-10-3 42,-48-15-116,41 11 58,-15-4-16,-26-7-42,55 8 20,-14-1-78,-41-7 58,55 7-28,-25-6 14,-30-1 14,57-6 240,-17 1-120,-40 5-120,45-9 148,-19 1-74,-26 8-74,45-13 94,-7 0 52,-38 13-146,31-14 74,-4 1-6,-27 13-68,41-15 34,-8 5-136,-33 10 102,28-14-52,-9 5 26,-19 9 26,33-13 196,-15 6-98,-18 7-98,25-6 16,-9-2-8,-16 8-8,22-5-32,-11 1 8,-11 4 24,10-5-12,0 2 14,-10 3-2,5-2 2,2 1 522,-7 1-524,3-2 262,-3 2-130,0 0-132,-5 0 638,0 2-320,5-2-318,-10-4 28,-6 1-14,16 3-14,-17-3-14,-1-1 28,18 4-14,-27-5 6,1-1 38,26 6-44,-41-8 22,1 1-112,40 7 90,-45-10-44,14 3 22,31 7 22,-66-14 168,11 4-84,55 10-84,-63-15 74,17 3-36,46 12-38,-76-16 86,8 4 18,68 12-104,-50-10 52,14 4 82,36 6-134,-69-10 68,21 6 6,48 4-74,-48 2 36,16 3-18,32-5-18,-58 11 566,14 3-284,44-14-282,-37 15 142,11-4-100,26-11-42,-45 22 22,14-6 44,31-16-66,-23 15 34,6-2-2,17-13-32,-23 20 16,10-5-128,13-15 112,-17 18-56,7-5 28,10-13 28,-10 12 142,9 0-70,1-12-72,-2 6-192,2 1 96,0-7 96,0 8-586,8 0 154,-8-8 432,10 7-216,0-2 12,-10-5 204,23 2-102,-1-1-102,-22-1 204,28 2-102,-3-7 52,-25 5 50,36-7 126,6 4-62,-42 3-64,39-7-40,-6 1 20,-33 6 20,53-10-62,-11 2-38,-42 8 100,39-14-50,-6 8-26,-33 6 76,52-12-38,-19 4-138,-33 8 176,46-13-88,-23 4 44,-23 9 44,41-13 162,-9 3-80,-32 10-82,35-11-40,-14 6 20,-21 5 20,35-15-10,-10 3-26,-25 12 36,21-10-18,-4 0 28,-17 10-10,18-13 6,-5 2-84,-13 11 78,10-12-38,-3 4 18,-7 8 20,6-13 566,-2-1-282,-4 14-284,0-13 110,-2-2-56,2 15-54,-10-21 116,2-2 2,8 23-118,-19-30 60,6 8 18,13 22-78,-30-41 38,1 6-136,29 35 98,-35-41-48,5 5 24,30 36 24,-49-62 200,6 9-100,43 53-100,-48-61-18,13 20 10,35 41 8,-78-101-12,25 32-2,53 69 14,-59-83-8,21 35 12,38 48-4,-90-106 2,33 38-60,57 68 58,-57-63-30,19 17 16,38 46 14,-82-99 236,35 41-118,47 58-118,-48-63 104,15 19-52,33 44-52,-72-111 46,22 35 4,50 76-50,-53-90 26,22 33-30,31 57 4,-67-148-2,21 36-142,46 112 144,-41-113-72,8 42 36,33 71 36,-53-152 126,10 25-64,43 127-62,-33-121-28,18 57 14,15 64 14,-43-152-84,15 56 14,28 96 70,-27-91-34,12 33 64,15 58-30,-33-104 16,13 47 12,20 57-28,-23-48 14,10 20-8,13 28-6,-23-38 416,6 15-208,17 23-208,-19-18 64,4 1 16,15 17-80,-23-19 40,4 5 60,19 14-100,-19-10 50,4 5 50,15 5-100,-22-6 50,4 4-52,18 2 2,-23 8-2,10-3 2,13-5 0,-25 17 144,3 14-72,22-31-72,-20 38-56,4 4 28,16-42 28,-25 89-66,10-21 32,15-68 34,-20 79-80,14-24 56,6-55 24,-15 76-12,0-17-38,15-59 50,-10 47-26,3-14 14,7-33 12,-8 38 202,-3-15-102,11-23-100,-5 20 114,-2-10-56,7-10-58,-5 8 104,0-1-120,5-7 16,-3 3-8,-1-1-232,4-2 240,-3-7-120,-2-6-140,5 13 260,-5-23-130,0-10 66,5 33 64,-10-53 108,2-9-54,8 62-54,-8-54-58,1 12 30,7 42 28,-11-89 14,1 30 8,10 59-22,-10-63 12,3 21 22,7 42-34,-15-61 16,0 8-88,15 53 72,-13-48-36,3-8 18,10 56 18,-16-69 136,-2 1-68,18 68-68,-17-55-2,5 14 0,12 41 2,-23-58 36,5 22 134,18 36-170,-15-30 84,0 13 146,15 17-230,-20-19 116,1 5 38,19 14-154,-22-6 76,9 4-38,13 2-38,-23 3 396,3 7-198,20-10-198,-18 20-46,0 0 24,18-20 22,-25 48-140,12 2-26,13-50 166,-15 59-82,3-14-64,12-45 146,-20 78-72,9-11-104,11-67 176,-14 62-88,8-23 44,6-39 44,-17 78 102,9-24-52,8-54-50,-13 53-2,4-18 0,9-35 2,-14 61-36,2-13-6,12-48 42,-10 37-22,2-8 20,8-29 2,-12 45-2,4-12-106,8-33 108,-10 28-54,3-6 26,7-22 28,-8 23 174,2-7-86,6-16-88,-7 14-12,2-3 6,5-11 6,-7 12-56,2-2-16,5-10 72,-5 8-36,2-1-2,3-7 38,-3 5-18,1 0-136,2-5 154,-1 3-76,-1-1 38,2-2 38,-2 3 136,1 0-68,1-3-68,0 0-58,-2 2 30,2-2 28,0 0-38,-2 0-22,2 0 60,0 0-30,0 0 8,0 0 74,0 1-116,-1 1-42,1-2 106,0 0-52,-2 2 26,2-2 26,0 0 170,-2 1-84,2-1-86,0 2-6,-1 0 4,1-2 2,0 1-18,-2-1 18,2 0 0,-2 2 0,1 0 0,1-2 0,-2 1 0,0-1-80,2 0 80,-3 2-40,0 0 20,3-2 20,-5 3 178,0-1-90,5-2-88,-7 3 28,2-1-26,5-2-2,-6 5 2,-4-2-2,10-3 0,-9 3 0,0 0-44,9-3 44,-10 4-22,1 2-116,9-6 138,-11 4-70,3 1 36,8-5 34,-12 1 118,2 1-58,10-2-60,-10 3 6,2-1-4,8-2-2,-15 2 2,5-2-50,10 0 48,-8 0-24,-7 0-52,15 0 76,-12-2-38,-1 0-88,13 2 126,-12 0-64,3-3 32,9 3 32,-22-3 184,10-1-92,12 4-92,-13-3 10,3 1-4,10 2-6,-10-3-62,0 0-16,10 3 78,-8-4-40,0 1-16,8 3 56,-10-3-28,-2 0-162,12 3 190,-8-4-94,3-1 46,5 5 48,-6-5 68,-1 0-34,7 5-34,-10-6-158,5-1 78,5 7 80,-6-5-156,1 0-26,5 5 182,-5-5-90,1-1-72,4 6 162,-5-7-82,0 2-98,5 5 180,-5-7-90,4 2 44,1 5 46,-7-6 10,4-2-6,3 8-4,-3-7-118,-1 4-32,4 3 150,-5-10-76,0 1-50,5 9 126,-3-9-62,-2-1-74,5 10 136,-5-12-68,0 0-130,5 12 198,-5-9-98,2-1 48,3 10 50,-5-12 192,0 5-96,5 7-96,-3-8 28,-1 2-14,4 6-14,-6-5-26,1 0 6,5 5 20,-4-2-10,-1-1 44,5 3-34,-5-4 18,2 3-122,3 1 104,-5 0-52,4-2 26,1 2 26,-5-2 140,1 1-70,4 1-70,0 1-78,-3-1 40,3 0 38,0 0-112,-2 0-36,2 0 148,-1 0-74,-1 0-6,2 0 80,-2 0-40,2 0-160,0 0 200,-1 4-100,2-4 50,-1 0 50,-1 0 70,-1 1-34,2-1-36,0 4-174,0-4 86,0 0 88,0 0-192,2 3 64,-2-3 128,1 5-64,1 0-12,-2-5 76,0 3-38,3 4-100,-3-7 138,2 8-70,-2-1 36,0-7 34,3 13 166,1 0-82,-4-13-84,1 10 74,1 3-38,-2-13-36,2 14-2,1-3-10,-3-11 12,2 10-6,-1 0-10,-1-10 16,2 8-8,-1 4-124,-1-12 132,2 6-66,-2-2 34,0-4 32,0 5 124,2-4-62,-2-1-62,0 2-110,1 1 56,-1-3 54,0 2-84,0-2 54,0 0 30,2 2-14,-2-2 26,0 0-12,-2 0 6,1 0-22,1 0 16,0 0-8,0 0 4,0 0 16,0 1 246,0-1-124,0 0-134,1 0 88,-1 0-32,0 0-56,-1-1 28,-1 2-38,2-1 10,-2-1-6,-1 1-68,3 0 74,-1-2-38,-3 0-92,4 2 130,-5-3-66,2 0 34,3 3 32,-7-7 200,1 0-100,6 7-100,-9-6 42,1 3-22,8 3-20,-11-10 74,-3 5 48,14 5-122,-13-7 60,3 4 14,10 3-74,-16-7 38,1 0-64,15 7 26,-13-3-12,-2-3 6,15 6 6,-15-5 248,-2 0-124,17 5-124,-15-9 30,2 6-54,13 3 24,-10-5-12,-5-2-26,15 7 38,-11-1-20,4 1 50,7 0-30,-11-2 16,-1-3-132,12 5 116,-8-3-58,4 1 28,4 2 30,-11-1 186,-2-1-94,13 2-92,-7-2-30,2 2 16,5 0 14,-7-3-8,2 0 4,5 3 4,-3 1-2,0-2-18,3 1 20,-2 0-10,1 0-152,1 0 162,-2 0-80,0-2 40,2 2 40,-1 0 32,2 0-16,-1 0-16,2-2-248,-2 2 124,0 0 124,0-1-270,0 1 146,0 0 124,0 3-62,0 2 64,0-5-2,3 0 0,-4 2-84,1-2 84,3 3-42,-1-1 22,-2-2 20,-4 1 258,9-1-130,-5 0-128,2 0 128,-5 0-64,3 0-64,-2 0 108,0 2 42,2-2-150,2 2 76,0-2 2,-2 0-78,-2 0 38,4 0-90,-2 0 52,-4-2-26,3 4 12,1-2 14,0-2 182,1 2-92,-1 0-90,0-2 6,-3 2-36,3 0 30,-2 2-14,-4-5-6,6 3 20,-5-2-10,0 0 38,5 2-28,-7-3 14,2 1-60,5 2 46,-3 0-22,0-1 10,3 1 12,-9-2 222,1 0-110,8 2-112,-7-3-16,1 3 8,6 0 8,-5-2 8,-3-1-4,8 3-4,-7-2 2,2 1 18,5 1-20,-8 0 10,3 0-108,5 0 98,-4 0-50,-2-2 26,6 2 24,-5 0 184,0 0-92,5 0-92,-5 0 6,0-2-4,5 2-2,-5 0-18,0-1-44,5 1 62,-5 0-30,-2 0 54,7 0-24,-4 0 12,0 1-110,4-1 98,-8 0-48,3 0 24,5 0 24,-7 2 184,4-4-92,3 2-92,-5-3 26,-2 8-14,7-5-12,-4 0-14,0 0 8,4 0 6,-5 0-4,0 2-38,5-2 42,-1 0-20,-3 0-114,4 0 134,-3 1-68,1 3 34,2-4 34,0-2 160,-3 0-80,3 2-80,-2-1-24,1 2 12,1-1 12,-4-1-46,3 2 74,1-1-28,-2 0 14,-1 0-38,3 0 24,0 0-12,-3 2-130,3-2 142,-2 0-72,0 3 36,2-3 36,0-3 130,-1 1-64,1 2-66,-2 0 20,2 0-10,0 0-10,0-1-78,0 2 18,0-1 60,-2 0-30,1 0 48,1 0-18,-2-1 8,2 1-88,0 0 80,0-2-40,-3 0 20,3 2 20,-2 0 178,2 0-88,0 0-90,-2-1-20,2-1 10,0 2 10,-1-1-56,-1-1 40,2 2 16,0 2-8,0-4-40,0 2 48,-2 0-24,2 0-196,0 0 220,0 2-110,0-2 54,0 0 56,2 0 96,-2 0-48,0 0-48,0 0-68,0 1 34,0-1 34,0 0-72,2 3 68,-2-3 4,3 12-2,-3 0 32,0-12-30,5 28 16,3 8-124,-8-36 108,7 37-54,-4-9 26,-3-28 28,10 58 178,-3-17-88,-7-41-90,6 36-32,1-8 16,-7-28 16,10 45-92,-4-12 14,-6-33 78,9 38-38,-6-10 18,-3-28 20,8 42-10,1-9 6,-9-33 4,8 31 30,-5-8-16,-3-23-14,8 37 84,2-8-42,-10-29-42,5 22-24,0 3 32,-5-25-8,9 38 4,0-7 22,-9-31-26,10 32 14,-5-6 0,-5-26-14,9 36 8,-4-4-4,-5-32-4,11 33 130,-6-12-66,-5-21-64,7 35 116,1-7-58,-8-28-58,8 27-54,-8-8 26,0-19 28,7 30-26,-1-7 14,-6-23 12,4 20-6,-1-5-30,-3-15 36,3 20-18,-1-5 10,-2-15 8,3 13 60,-1-5-30,-2-8-30,2 9 110,-1-6-54,-1-3-56,0 3-4,2 1 2,-2-4 2,-2 0-14,2 0 52,0 0-38,0 1 18,0 2 72,0-3-90,0-1 44,-1 2-22,1-1-22,0-4 12,-4 0-6,4 4-6,-3-6 54,-2-3-26,5 9-28,-5-10-90,0 2-16,5 8 106,-10-20-52,4 2 14,6 18 38,-5-21-20,0 4-10,5 17 30,-12-30-14,2 4 6,10 26 8,-11-23 28,2 3-14,9 20-14,-15-35 100,2 9-50,13 26-50,-13-28-48,5 8-8,8 20 56,-10-28-28,5 6 46,5 22-18,-7-15 10,2 2 58,5 13-68,-5-15 34,-1 4-16,6 11-18,0-7 80,-4 5-40,4 2-40,-1-1 292,-1-1-146,2 2-146,-2-3-26,2 3 12,0 0 14,0 6-118,4 8-26,-4-14 144,3 21-72,2 1 28,-5-22 44,10 51-22,0-7 12,-10-44 10,11 52 2,-6-13 0,-5-39-2,14 67 84,-1-15-42,-13-52-42,10 42-18,-5-6 8,-5-36 10,18 66-68,-11-24 6,-7-42 62,11 48-32,-3-9-28,-8-39 60,17 57-30,-7-16 16,-10-41 14,8 41-100,2-11 50,-10-30 50,15 50 100,-7-12-50,-8-38-50,12 36-16,-4-6 8,-8-30 8,17 43-4,-6-5 2,-11-38 2,10 39 0,0-7 8,-10-32-8,12 45 4,-3-9-2,-9-36-2,9 31-20,-1-4 10,-8-27 10,7 43 200,-1-12-100,-6-31-100,9 32 2,-3-11-2,-6-21 0,8 36 28,1-9-14,-9-27-14,8 33 28,-1-11 10,-7-22-38,8 34 18,-2-9-8,-6-25-10,5 20-112,-1-4 56,-4-16 56,5 22 168,0-4-84,-5-18-84,5 20-38,-2-7 20,-3-13 18,5 18-54,0 1 48,-5-19 6,3 16-4,-1-4 26,-2-12-22,5 18 12,-2-2-6,-3-16-6,3 15-50,1-3 26,-4-12 24,1 15 160,4 0-80,-5-15-80,2 15 28,1-4-14,-3-11-14,4 18-22,-1-3-28,-3-15 50,3 17-26,0-6-26,-3-11 52,4 15-26,-1 2 12,-3-17 14,3 13-130,1-1 64,-4-12 66,3 16 180,0-1-90,-3-15-90,4 15 16,-1-2-8,-3-13-8,3 15 4,1 0 6,-4-15-10,3 15 6,-2-5-24,-1-10 18,4 11-8,-1-1 4,-3-10 4,2 8-82,-1 1 40,-1-9 42,2 5 132,-2-2-66,0-3-66,2 3-20,-2-1 22,0-2-2,0 2 2,0-1 38,0-1-40,0 0 20,0 0-10,0 0-40,0-1 66,0-1-34,0 2-2,-2-3 42,2-1-22,0 4-20,-3-11-90,-1-3 46,4 14 44,-5-13-42,2 3-20,3 10 62,-6-20-30,1-1-50,5 21 80,-5-22-40,-2 3 12,7 19 28,-10-35-14,0 3 8,10 32 6,-13-36 56,1 10-28,12 26-28,-18-43-98,7 10 50,11 33 48,-12-30-16,5 7 8,7 23 8,-9-30-12,2 8 26,7 22-14,-8-23 6,4 12 18,4 11-24,-5-12 12,2 5-6,3 7-6,0-3 454,-2-2-226,2 5-228,-1 0 54,1-1-28,0 1-26,0 1-66,-2 3-48,2-4 114,5 14-56,2 8 0,-7-22 56,6 31-28,-1-1 2,-5-30 26,12 43-14,-2-3 8,-10-40 6,11 38 100,-4-10-50,-7-28-50,13 51-46,-1-13 22,-12-38 24,8 35-64,-1-7 4,-7-28 60,11 41-30,1-4 44,-12-37-14,10 33 6,-4-7-10,-6-26 4,10 37-2,-2-11 0,-8-26 2,12 37 100,-7-16-50,-5-21-50,12 35-48,-6-7 24,-6-28 24,8 31 0,1-8-40,-9-23 40,10 33-20,-4-6 30,-6-27-10,9 31 6,-1-9 16,-8-22-22,10 36 12,-2-6-6,-8-30-6,10 30 110,-2-5-54,-8-25-56,12 41-40,1-5 20,-13-36 20,8 32-30,-1-11 14,-7-21 16,11 37-8,-4-11 32,-7-26-24,8 27 12,-3-6 18,-5-21-30,9 28 16,-4-5-8,-5-23-8,5 20 120,-1-3-60,-4-17-60,4 18-66,1 2 32,-5-20 34,3 16-48,-1-3 12,-2-13 36,6 24-18,-3-7 19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2T18:37:18.374"/>
    </inkml:context>
    <inkml:brush xml:id="br0">
      <inkml:brushProperty name="width" value="0.2" units="cm"/>
      <inkml:brushProperty name="height" value="0.2" units="cm"/>
      <inkml:brushProperty name="color" value="#FEFFFE"/>
    </inkml:brush>
  </inkml:definitions>
  <inkml:trace contextRef="#ctx0" brushRef="#br0">1 1 151,'0'0'24,"0"0"0,0 0 24,0 0-48,0 0 24,0 0 24,0 0-120,0 0 168,0 0-20,0 0-248,0 0 382,0 0-192,0 0-246,0 1 538,0 1-270,0-2-40,0 2 152,0 1-76,0-3-76,0 3 382,3-3 154,-3 0-536,3 4 268,-1-3 234,-2-1-502,2 4 250,-1-1 120,-1-3-370,4 6 184,-1-1-92,-3-5-92,3 7 194,-3 3-96,0-10-98,4 10 420,-4-2-210,0-8-210,5 12 498,1-1 102,-6-11-600,5 12 300,-2-2 214,-3-10-514,5 13 258,-1-1 226,-4-12-484,5 10 242,3-1-120,-8-9-122,7 10 288,-6 0-144,-1-10-144,8 12 414,-1-4-208,-7-8-206,8 12 336,-6-6 12,-2-6-348,3 10 174,1-2 40,-4-8-214,3 7 108,10 3 158,-13-10-266,3 8 132,-1-1-66,-2-7-66,8 11 134,1-2-68,-9-9-66,3 8 314,5-1-158,-1 3-78,-5-2 322,-2-8-400,4 8 200,6-1 40,-10-7-240,5 6 120,-1-1 68,-4-5-188,6 10 94,6-5-48,-12-5-46,6 7 92,4-2-46,-10-5-46,7 5 242,-2 0-120,-5-5-122,7 5 216,-1 1-8,-6-6-208,7 7 104,-2-4 16,-5-3-120,10 7 60,0-2 58,-10-5-118,10 6 60,-4-2-30,-6-4-30,13 3 110,-3 0-54,-10-3-56,12 5 244,-1-1-122,4-1 2,-3 2-62,-12-5-62,13 3 152,0 4 16,-13-7-168,14 3 84,-1 2-18,-13-5-66,15 5 32,-15-5-32,10 3 16,5 6 44,-6-5-30,-9-4-30,14 7 140,-4-4-70,-10-3-70,11 5 178,2 2 0,-13-7-178,12 3 88,-4 1 48,-8-4-136,15 5 68,-2-2 26,-13-3-94,17 2 48,-7-1-24,-10-1-24,15 3 72,0-1-36,-15-2-36,13 2 126,-3-1-64,-10-1-62,18 2 128,-6 3-64,-12-5-64,9 0 112,1 2 0,-10-2-112,17 0 56,-7 1 4,-10-1-60,13 0 30,-6 2-14,-7-2-16,15 3 24,-7 1-12,-8-4-12,8 1 150,7 1-76,-15-2-74,13 2 142,-6 1 28,-7-3-170,15 2 86,-7-1-44,-8-1-42,12 2 126,1-2 16,-13 0-142,10 0 72,0 2-36,-10-2-36,13 0 18,2 0-10,-15 0-8,13 1 104,-3-2-52,-10 1-52,16 0 54,-6 0 34,-10 0-88,15 0 44,-5 0 14,-10 0-58,13 1 28,2-1-2,-15 0-26,10 0 14,0 2-8,-10-2-6,12-2 12,-2 2-6,-10 0-6,14-1 82,-2 1-40,-12 0-42,12 0 80,2-2 12,-14 2-92,10 0 46,2-2-14,-12 2-32,13 0 16,0-3-32,-13 3 16,10-2-8,0 1 4,-10 1 4,14-2-14,-6-1 6,-8 3 8,11-2 68,-2-1-34,-9 3-34,6-2 86,1 2-28,-7 0-58,6-2 30,-2-1 44,-4 3-74,3 0 38,0 0-80,-3 0 42,2 0-20,0 0 10,-2 0 10,1 0 30,1-2-14,-2 2-16,2-1 76,-4 2-38,2-1-38,2-3 26,-1 1-64,-1 2 38,2-1-20,-4 1-30,2 0 50,2 1-24,-2 1-48,0-2 72,-2-2-36,4 2 18,-2 0 18,-2 0 66,4 0-32,-2 0-34,2-1 208,-4 2-104,2-1-104,0 0 268,-2 0 18,2 0-286,-3-1 144,1 1-32,2 0-112,-1-2 56,-4 0-116,5 2 60,-5-1-30,-2-1 14,7 2 16,-11-1 88,1-1-44,10 2-44,-10 0 14,0-2-6,10 2-8,-15 0-4,-2-1-30,17 1 34,-14-2-18,0 0 66,14 2-48,-23 0 24,3 4-68,20-4 44,-26 0-22,6-2 10,20 2 12,-33 3-38,2 1 20,31-4 18,-39 3 38,13-2-18,26-1-20,-33 2 26,-7 0 34,40-2-60,-33 1 30,8-1 74,25 0-104,-41 4 52,13-6 58,28 2-110,-30-2 54,9 1-26,21 1-28,-35-7 22,5 4-12,30 3-10,-26-5 94,4 2 4,22 3-98,-36-12 50,4 4 18,32 8-68,-29-12 34,10 7 8,19 5-42,-31-16 20,3 2-34,28 14 14,-25-9-6,7-3 2,18 12 4,-22-10-86,-1-3 44,23 13 42,-16-12 2,6 4 0,10 8-2,-13-15-36,3 0-38,10 15 74,-10-15-36,0 2-74,10 13 110,-5-15-56,5-3-124,0 18 180,-5-18-90,5 5 46,0 13 44,0-20-70,0 3 34,0 17 36,3-13-34,-4 3 18,1 10 16,0-12-32,-2 1-8,2 11 40,3-7-20,-3 1-30,0 6 50,-1-5-26,2 1-134,-1 4 160,0-1-80,-1-1 40,1 2 40,3 0-116,-3-2 58,0 2 58,2 0-114,-7 0 58,5 0 56,0 0-172,0 2 86,0-2 86,0 5-44,0 0 106,0-5-62,-4 10 32,4 3 60,0-13-92,2 12 46,-4-1-24,2-11-22,-1 17 112,-3-4-56,4-13-56,0 13 168,-1-1-84,1-12-84,3 15 186,0 0-30,-3-15-156,-1 11 78,6 1 50,-5-12-128,5 11 64,-7 3-32,2-14-32,5 13 24,-2-5-12,-3-8-12,7 17 170,3-4-86,-10-13-84,5 13 106,-2-3-52,-3-10-54,7 17 62,-4-3-30,-3-14-32,6 19 16,1-6 40,-7-13-56,8 15 28,1-2-98,-9-13 70,5 10-36,0 1 18,-5-11 18,6 9 140,1 1-70,-7-10-70,8 10-2,-1-5 2,-7-5 0,5 8 16,1-3 60,-6-5-76,7 3 38,3 2 52,-10-5-90,8 3 46,2 2-32,-10-5-14,10 2 8,0 1-4,-10-3-4,15 4 202,0-3-102,-15-1-100,16 4 98,-3-3-84,-13-1-14,20 0 6,-2 2 6,-18-2-12,19 2 6,-6 1 20,-13-3-26,21 3 14,-3 2-52,-18-5 38,19 2-18,-3 1 8,-16-3 10,20 5 132,-8-2-66,-12-3-66,16 5 44,-3-1-22,-13-4-22,20 3 64,-5-1-12,-15-2-52,20 3 26,-8-1 34,-12-2-60,14 1 30,3 1 22,-17-2-52,15 1 26,3-1-14,-18 0-12,18 0 66,0-1-32,-18 1-34,20-3 112,-3 1-56,-17 2-56,26-5 96,-1 2 0,-25 3-96,23-7 48,-3 2 12,-20 5-60,27-8 30,-3 1-70,-24 7 40,23-8-20,-8 3 10,-15 5 10,25-10 30,-7 2-14,-18 8-16,17-7 44,-4 0 18,-13 7-62,13-6 30,1-1-54,-14 7 24,11-8-12,-1 3 10,-10 5 2,8-7-2,-1 2-90,-7 5 92,8-3-46,-3-2 22,-5 5 24,5-3-44,0 1 22,-5 2 22,3-1-18,-1-1 8,-2 2 10,3-3-64,-3 3-296,0 0 360,4 0-180,-1-2-454,-3 2 634,0 0-318,2-2-852,-2 2 1170,1 2-586,3-4 294,-4 2 292,1 0-1382,8 0 690,-9 0 692,6 0-2822,7 0 1410,-13 0 1412,22-6-3910,-22 6 3910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2T18:37:31.242"/>
    </inkml:context>
    <inkml:brush xml:id="br0">
      <inkml:brushProperty name="width" value="0.35" units="cm"/>
      <inkml:brushProperty name="height" value="0.35" units="cm"/>
      <inkml:brushProperty name="color" value="#FEFFFE"/>
    </inkml:brush>
  </inkml:definitions>
  <inkml:trace contextRef="#ctx0" brushRef="#br0">237 112 3351,'0'0'432,"0"6"792,0-6-1224,0 12 612,0-2 514,0-10-1126,0 13 562,0-3 524,0-10-1086,0 13 544,10-1-272,-10-12-272,11 10 1084,3 1-542,-14-11-542,16 14 966,2-1-482,-18-13-484,17 16 742,1-2 252,-18-14-994,22 16 498,2 1 286,-24-17-784,24 14 392,-1-2 354,-23-12-746,36 20 372,-3-4-186,-33-16-186,37 19 722,-37-19-722,28 13 360,25 10 4,-14-2-182,-39-21-182,37 22 288,-13-7-144,-24-15-144,47 26 280,-12-4 232,-35-22-512,34 21 256,-9-6 8,-25-15-264,45 25 132,-14-8-66,-31-17-66,32 16 544,-6-4-272,-26-12-272,45 18 172,-7-5-86,-38-13-86,38 12 200,-12-2-100,-26-10-100,53 18 190,-15-7 20,-38-11-210,38 14 106,-11-6 14,-27-8-120,41 15 60,-8-2-30,-33-13-30,35 12 112,-10-1-56,-25-11-56,36 15-20,-11-5 10,-25-10 10,25 11 34,-4-4-16,-21-7-18,35 13 48,-14-6 64,-21-7-112,25 8 56,-5-1 56,-20-7-112,28 6 56,-6-2-28,-22-4-28,24 3 186,-5-1-92,-19-2-94,26 1 70,-3-1-34,-23 0-36,23-3 94,-5 3-48,-18 0-46,29-3 116,-5 1-10,-24 2-106,24-7 52,-6 6-10,-18 1-42,28-7 22,-5 2-12,-23 5-10,23-3 74,-3-2-38,-20 5-36,30-7-66,-7 2 34,-23 5 32,23-6-64,0-1 32,-23 7 32,28-6-36,-1-3-26,-27 9 62,28-6-32,-7 2-44,-21 4 76,28-6-38,-3 1 20,-25 5 18,27-8-30,-7 4 16,-20 4 14,29-6-44,-2 1 22,-27 5 22,23-7-62,-3 2 30,-20 5 32,25-5-32,-4 2 40,-21 3-8,20-5 4,-7 2 30,-13 3-34,22-5 18,-11 3-10,-11 2-8,15 0 52,-3-2-26,-12 2-26,13 0 2,-1 2-2,-12-2 0,9 2-32,3-1 12,-12-1 20,13 0-10,-3 2-6,-10-2 16,15 5-8,-7-5 4,-8 0 4,14 1-2,0 3 0,-14-4 2,15 1 92,-3 3-46,-12-4-46,11 3 34,9-1-16,-20-2-18,15 1-84,-3-1 42,-12 0 42,20 0-76,3 0 22,-23 0 54,16-1-28,-1 1-10,-15 0 38,20-4-18,-3 3 8,-17 1 10,16-4 36,-3 3-18,-13 1-18,19-2-12,-3 2 6,-16 0 6,17-2 10,-6 1-6,-11 1-4,17-2 2,-6 1 12,-11 1-14,15 0 6,-5 0-38,-10 0 32,13 0-16,-3 1 8,-10-1 8,10 0 44,-2 2-22,-8-2-22,9 0-98,-1 1 50,-8-1 48,5 0-48,0 0 24,-5 0 24,3 0 0,-1 0 128,-2 0-128,2 0 64,-2 0 372,0 0-436,0 0 218,-2 2-110,2-2-108,-3-3 172,-2 3-86,5 0-86,-12-3-30,-1 1 14,13 2 16,-20 0-40,2-2 20,18 2 20,-32-1-10,-4 2 26,36-1-16,-33 0 8,10 4 44,23-4-52,-37 1 26,-2-2-14,39 1-12,-35-2 116,12 0-58,23 2-58,-51-6-24,4-3 12,47 9 12,-48-8 6,12 3-2,36 5-4,-76-13-14,15 1-10,61 12 24,-63-10-12,15 2-6,48 8 18,-96-15-8,38 4 4,58 11 4,-61-10 94,15 0-48,46 10-46,-93-18 60,33 8-30,60 10-30,-62-14 70,20 5-34,42 9-36,-84-20 82,33 5 2,51 15-84,-47-13 42,-4-1-28,51 14-14,-59-16 6,11 1-2,48 15-4,-53-13 50,15 1-26,38 12-24,-68-18-88,10-4 44,58 22 44,-46-9-22,6-3 12,40 12 10,-51-17 18,4 3 12,47 14-30,-38-12 14,19 2 18,19 10-32,-42-12 16,17 3-8,25 9-8,-23-12 72,5 5-36,18 7-36,-25-6-2,5 1 0,20 5 2,-13-7-20,-2 2 10,15 5 10,-11-3-6,2 0-16,9 3 22,-6-2-12,3 0-274,3 2 286,-4-1-142,4 1 70,0 0 72,0 0-384,2 0 192,-2 0 192,5 1-116,1 1 58,-6-2 58,12 5 82,1-2 60,-13-3-142,22 5 70,-6 0 74,-16-5-144,30 10 72,-5 2 48,-25-12-120,48 18 60,-15-3-30,-33-15-30,46 13 136,-6-6-68,-40-7-68,69 14 46,-7 3-24,-62-17-22,62 13 76,-22-6-38,-40-7-38,84 16 30,-21-7-18,-63-9-12,65 10 6,-17-2-16,-48-8 10,107 8-4,-31-3 2,-76-5 2,80-2 74,-31 1-36,-49 1-38,119-9 34,-54 4-16,-65 5-18,68-6 8,-25 1-4,-43 5-4,79-8 14,-15 3 34,-64 5-48,57-5 24,-23-2 48,-34 7-72,63-8 36,-23 0-18,-40 8-18,40-5 96,-17 3-48,-23 2-48,31-5 0,-8 2 0,-23 3 0,17-7 32,-4 4 44,-13 3-76,12-4 38,-4-1 222,-8 5-260,5-4 130,-3 0 66,-2 4-196,1-1 98,-2-4-48,1 5-50,-2-4 108,-5-4-54,7 8-54,-10-7-76,-3 1 38,13 6 38,-18-7-100,1-1 50,17 8 50,-29-5-124,-1 10-18,30-5 142,-35-5-72,5 10-12,30-5 84,-51 8-42,-2 0 22,53-8 20,-53 14 42,17-9-22,36-5-20,-76 18-62,25-10 32,51-8 30,-68 15 24,33-7-12,35-8-12,-83 15 102,29-2 42,54-13-144,-56 10 72,16-3 84,40-7-156,-70 7 78,24-4-40,46-3-38,-46 1 140,11 4-70,35-5-70,-61 5 42,20-5-20,41 0-22,-43 2 26,11-2-8,32 0-18,-63 2 8,15-4-4,48 2-4,-51 2 2,15-2 24,36 0-26,-63-2 12,13-3-6,50 5-6,-48 0 60,14 2-30,34-2-30,-55 0-6,9 0 4,46 0 2,-40-2 30,15 2-14,25 0-16,-56-2 32,16-4 4,40 6-36,-39-2 18,10-3 22,29 5-40,-51-6 20,13-1-10,38 7-10,-36-8 82,8 3-42,28 5-40,-45-13-40,9 1 20,36 12 20,-32-10-10,1-3-14,31 13 24,-37-17-12,1 1-42,36 16 54,-25-15-28,2 5-54,23 10 82,-30-18-40,-3 0 20,33 18 20,-18-10-26,-3-2 12,21 12 14,-30-16-122,5-1 60,25 17 62,-21-13-66,6 1 4,15 12 62,-22-20-30,2 2-42,20 18 72,-16-15-36,3 0-38,13 15 74,-15-18-36,3 3 18,12 15 18,-13-15 2,6 5 0,7 10-2,-10-14-80,4 4 40,6 10 40,-5-9-68,0 3-10,5 6 78,-2-7-38,-1 4-66,3 3 104,-2-2-52,0 1-298,2 1 350,0-2-174,0 2 86,0 0 88,2 0-132,0 2 66,-2-2 66,5 1-176,-2 4 88,-3-5 88,7 7-100,-2-2 12,-5-5 88,8 10-44,0 0 36,-8-10 8,12 11-4,-2-1 42,-10-10-38,16 17 18,-3-4-8,-13-13-10,17 21 124,-4-6-62,-13-15-62,17 18 32,1 1-16,-18-19-16,15 19 68,-2-9 6,-13-10-74,22 20 36,-4-2 18,-18-18-54,18 19 28,0-4 14,-18-15-42,27 23 20,-11-3-10,-16-20-10,20 21 78,3-1-40,-23-20-38,28 26 20,-6-6-10,-22-20-10,29 27-12,-10-11 6,-19-16 6,31 30-30,-3-4 34,-28-26-4,23 22 2,-3-4 48,-20-18-50,30 25 24,-4-5-12,-26-20-12,24 16 98,-6-1-48,-18-15-50,31 22 56,-4-7-28,-27-15-28,21 14 54,-1-4 6,-20-10-60,31 17 30,-2-1 4,-29-16-34,26 9 18,-8-1 26,-18-8-44,35 13 22,-10-5-10,-25-8-12,29 12 86,-5-4-44,-24-8-42,36 13-22,-5-3 10,-31-10 12,33 9 14,-4-1-2,-29-8-12,53 12 6,-14-4 16,-39-8-22,42 6 12,-8-2 34,-34-4-46,53 6 22,-7 1-10,-46-7-12,42 5 74,-16-2-38,-26-3-36,52 7 2,-13-6 0,-39-1-2,42 7 24,-9 0-12,-33-7-12,48 8 18,-7 0-4,-41-8-14,48 9 6,-13-3 42,-35-6-48,61 8 24,-12 2-12,-49-10-12,50 7 222,-14-4-112,-36-3-110,70 0-20,-22 2 10,-48-2 10,49 2-46,-19-1 36,-30-1 10,63 0-6,-13 5-12,-50-5 18,48 0-10,-12 0 6,-36 0 4,63 2-2,-17 4 0,-46-6 2,41 5 88,-9-3-44,-32-2-44,51 5-2,-10-5 0,-41 0 2,42 0 48,-12 2 20,-30-2-68,46 1 34,-10-2 22,-36 1-56,45 0 28,-17 0-2,-28 0-26,55-9 14,-14 8-8,-41 1-6,45-7 88,-17 2-44,-28 5-44,51-3 6,-11-4-4,-40 7-2,34-6 6,-4-1-4,-30 7-2,45-12 46,-10 6-24,-35 6-22,34-10 40,-6 5 8,-28 5-48,37-10 24,1-2-12,-38 12-12,31-8 78,-9 0-40,-22 8-38,41-13 8,-10 3-4,-31 10-4,30-12-6,-7 6-14,-23 6 20,35-12-10,-10 0 10,-25 12 0,28-10 0,-10 2 4,-18 8-4,32-16 2,-8 4-2,-24 12 0,22-13 48,-2 3-24,-20 10-24,26-15-52,-3 0 26,-23 15 26,20-10-4,-2-1 6,-18 11-2,22-14 0,-4 1-20,-18 13 20,20-13-10,-8 3-30,-12 10 40,18-13-20,-2 1 10,-16 12 10,18-13 14,-3 5-6,-15 8-8,15-13-92,7 1 46,-22 12 46,21-12-76,-13 4 6,-8 8 70,14-10-34,-1-1-4,-13 11 38,18-9-18,-6 1-12,-12 8 30,15-8-14,-6 1 6,-9 7 8,10-5 32,-1 0-16,-9 5-16,10-5-100,-2 0 50,-8 5 50,6-3-36,-1 0 18,-5 3 18,5-4-18,-1 1 42,-4 3-24,1-2 12,1 1-2,-2 1-10,5-2 4,-3-3-2,-2 5-2,3-1 78,0-3-40,-3 4-38,2-3-20,-2 0 10,0 3 10,0-4-2,0 3 18,0 1-16,2-4 8,-2 3 8,0 1-16,0-2 8,0 0-44,0 2 36,0-1-18,0-3 8,0 4 10,-2 0-20,2 0 10,0 0 10,-2-1-122,-1 1 62,3 0 60,-3-2-130,-1 2-156,4 0 286,-6-2-142,-3 4 42,9-2 100,-11 3-50,4 1-10,7-4 60,-16 6-30,1-1 14,15-5 16,-20 7 76,-2 0-38,22-7-38,-38 9 0,15 0 0,23-9 0,-34 11 56,9-2 28,25-9-84,-55 14 42,16-5 22,39-9-64,-53 11 32,11-2 4,42-9-36,-76 18 18,17-7-8,59-11-10,-55 10 128,19-1-64,36-9-64,-60 13 36,-1-5-18,61-8-18,-35 8-2,-1-1-12,36-7 14,-51 13-6,6-1-22,45-12 28,-40 8-14,7-1-16,33-7 30,-43 10-16,4-2 8,39-8 8,-29 5 24,6 0-12,23-5-12,-31 3-2,6 0 2,25-3 0,-18 2 64,3-2 12,15 0-76,-15 0 38,5-2 12,10 2-50,-10-1 26,4-1-6,6 2-20,-7-3 10,2-1-4,5 4-6,-3-5 62,-1 1-30,4 4-32,0-4-48,-1 1 24,1 3 24,0-3-52,0-2-38,0 5 90,0-5-46,3 0-36,-3 5 82,2-5-42,-1 1-62,-1 4 104,2-3-52,0 0 26,-2 3 26,5-3-34,-2-1 18,-3 4 16,8-3-244,-1-2 122,-7 5 122,6-3-114,4-2 18,-10 5 96,15-5-48,0 3-56,-15 2 104,15-3-52,0-1-38,-15 4 90,18-3-46,2 0 24,-20 3 22,21-2 12,-6 1-6,-15 1-6,22-5-64,-1 6 32,-21-1 32,22 0-24,-4 0 32,-18 0-8,25 0 4,-4 5 30,-21-5-34,23 3 16,-6 1 44,-17-4-60,28 5 30,2 3-14,-30-8-16,25 5 104,-2 0-52,-23-5-52,35 10-6,-9-2 2,-26-8 4,27 8-18,-3-1 54,-24-7-36,35 8 18,-5-3-6,-30-5-12,31 5 6,-9-3 66,-22-2-72,38 2 36,-7-2-18,-31 0-18,27-2 244,-4-1-122,-23 3-122,35-4 10,-9-1-6,-26 5-4,26-5 42,-4 0 20,-22 5-62,35-8 30,-9 1 14,-26 7-44,25-6 22,-10-1 8,-15 7-30,30-8 16,-6 1-8,-24 7-8,24-8 60,-3 1-30,-21 7-30,23-6-42,0-1 22,-23 7 20,23-6-34,1 1 16,-24 5 18,28-7-8,-5 0 0,-23 7 8,28-5-4,-8 1-14,-20 4 18,30-9-10,-6 3 6,-24 6 4,27-9 46,-7 3-24,-20 6-22,36-12 4,-4 1-2,-32 11-2,33-12 0,-5 2-4,-28 10 4,34-11-2,-2-3-10,-32 14 12,30-10-6,-9 2-14,-21 8 20,32-8-10,-6 1 6,-26 7 4,21-6 38,1 1-20,-22 5-18,23-4-46,-1 1 22,-22 3 24,18-5-28,-2 0 10,-16 5 18,17-3-8,-4-1-36,-13 4 44,12 0-22,-4-3-38,-8 3 60,8 2-30,-3-2 16,-5 0 14,2 1 32,-1-2-16,-1 1-16,4-2-28,-4 1 14,0 1 14,0 3 74,0-5 34,0 2-108,-2 0 54,0 2 14,2-2-68,-3 1 34,-2-1-38,5 0 4,-8 2-2,-5 1 2,13-3 0,-14 4 24,3-3-12,11-1-12,-18 5-42,1 0 20,17-5 22,-16 5-6,-1 2-6,17-7 12,-26 7-6,7 1-4,19-8 10,-24 8-6,5 0-48,19-8 54,-24 14-28,1-1 14,23-13 14,-24 15 34,6-5-18,18-10-16,-25 16 16,2-1-8,23-15-8,-21 15 44,6-7 2,15-8-46,-23 15 24,5-5 24,18-10-48,-17 10 24,2-2 40,15-8-64,-15 10 32,-1-2-16,16-8-16,-15 10 92,7-3-46,8-7-46,-12 7-10,5-3 6,7-4 4,-6 5 2,1 0-50,5-5 48,-4 4-24,1-3-4,3-1 28,-2 2-14,1-2-60,1 0 74,0 2-38,0-2 20,0 0 18,0 1-26,0 1 14,0-2 12,1 0-62,1 2 30,-2-2 32,3 1-20,1 3 38,-4-4-18,3 3 10,2 0-6,-5-3-4,5 4 2,0 0 48,-5-4-50,8 5 24,-1 2-12,-7-7-12,8 5 74,2 2-36,-10-7-38,10 5-6,2 1 4,-12-6 2,9 7 30,0-2 6,-9-5-36,13 6 18,0 1 14,-13-7-32,13 7 16,-3-2 32,-10-5-48,14 5 24,0-1-12,-14-4-12,10 5 46,0-1-22,-10-4-24,18 6 16,-4-1-8,-14-5-8,16 7 32,-4-2-16,-12-5-16,15 5 8,0 0 36,-15-5-44,14 8 22,1-5 4,-15-3-26,15 4 14,3 1-8,-18-5-6,19 3 64,-8-1-32,-11-2-32,20 1-20,-5 3 10,-15-4 10,16 1 6,1 1 6,-17-2-12,25 5 6,-7-2 20,-18-3-26,20 2 14,-7 1-8,-13-3-6,25 3 4,-7 2-2,-18-5-2,18 4 48,-3-3-24,-15-1-24,22 5-32,-4 0 16,-18-5 16,18 4-8,-5-1 24,-13-3-16,20 7 8,-2-1 24,-18-6-32,18 3 16,-4 2-4,-14-5-12,21 5 6,-1-1-2,-20-4-4,20 5 66,-2 1-34,-18-6-32,20 7-16,0-1 8,-20-6 8,23 0-8,-7 4 12,-16-4-4,24 3 2,-1 2 16,-23-5-18,23 2 8,-3-1 20,-20-1-28,23 0 14,0 5-6,-23-5-8,23 2 48,-3-2-24,-20 0-24,28 2-20,-1-2 10,-27 0 10,24 3-10,-4-1 10,-20-2 0,30 3 0,-2-3 8,-28 0-8,27 3 4,-8-4-2,-19 1-2,32 3 0,-4-3 0,-28 0 0,30-2 52,-5 2-26,-25 0-26,34 2-30,-4-5 14,-30 3 16,28-4-40,-6-1-4,-22 5 44,43-6-22,-15 2-8,-28 4 30,33-10-16,-10 4 8,-23 6 8,36-8-4,-4 3 2,-32 5 2,28-5 64,-5 0-32,-23 5-32,36-2-8,-8-3 4,-28 5 4,34 0 18,-10-5-18,-24 5 0,37-5 0,-6 3-20,-31 2 20,33-3-10,-6 0-6,-27 3 16,36-5-8,-6 2 4,-30 3 4,31-5 6,-6 0-4,-25 5-2,36-7-62,-6-1 30,-30 8 32,30-8-48,-4 1 44,-26 7 4,34-13-2,-10 4 30,-24 9-28,30-10 14,-10 2 0,-20 8-14,33-16 8,-8 2-4,-25 14-4,25-11 10,-4 1-6,-21 10-4,25-17-22,-2 4 12,-23 13 10,22-13 2,-8 5 0,-14 8-2,22-14-12,-2 5-34,-20 9 46,15-10-22,-2 1-18,-13 9 40,18-11-20,-3 3 10,-15 8 10,13-10-72,-1 3 36,-12 7 36,10-8-42,3-2 20,-13 10 22,8-7-30,-1 1 14,-7 6 16,5-10-12,1 3 18,-6 7-6,4-7 4,-1 1 30,-3 6-34,0-7 16,0-1-8,0 8-8,2-7 20,-4 1-10,2 6-10,-3-7 6,-2 0-4,5 7-2,-7-6-42,-1-2-28,8 8 70,-13-9-34,-4 3-100,17 6 134,-20-7-66,4 2-96,16 5 162,-43-8-80,5 5 40,38 3 40,-52-2-248,18 0 124,34 2 124,-88 4-126,19-1 62,69-3 64,-80 6-136,24-4 132,56-2 4,-91 8-2,13-4 134,78-4-132,-72 6 66,24-1 218,48-5-284,-106 7 142,48-5-70,58-2-72,-53-2 116,15 2-58,38 0-58,-68-7 88,32 4-44,36 3-44,-47-8 70,14 4-34,33 4-36,-53-11-2,14 3-56,39 8 58,-37-12-28,8 9-78,29 3 106,-47-9-54,13 4 28,34 5 26,-42-3-138,19 0 70,23 3 68,-51-8-122,11 8 60,40 0 62,-40-2-150,16 4 74,24-2 76,-50 3-118,12 0 36,38-3 82,-35 2-42,10 3 46,25-5-4,-43 1 2,15 1-2,28-2 0,-26 2 68,4-2-34,22 0-34,-19 1 114,2 1-58,17-2-56,-15 2 72,5-2-36,10 0-36,-10 1 14,2-1-14,8 0 0,-7-1 0,2 1-48,5 0 48,-3 0-24,0 0 12,3 0 12,-2 0-118,1 1 58,1-1 60,0-1-102,0-1 52,0 2 50,0 2-154,0-1 10,0-1 144,0 4-72,1-1-4,-1-3 76,2 7-38,1-1 14,-3-6 24,7 13-12,-2-1 6,-5-12 6,11 15 54,-1-2-28,-10-13-26,18 23 126,2 0-64,-20-23-62,22 22 40,-4-6-20,-18-16-20,35 29 34,-7-11 6,-28-18-40,33 21 20,-10-6-2,-23-15-18,40 22 10,-9-6-6,-31-16-4,37 15 26,-4-5-12,-33-10-14,51 16 10,-11-4-4,-40-12-6,43 10 14,-14-3-22,-29-7 8,52 6-4,-14-1 42,-38-5-38,38 0 18,-10 2 84,-28-2-102,51-3 50,-11-1-24,-40 4-26,34-5 44,-5 0-22,-29 5-22,43-6 64,-4-4-32,-39 10-32,35-7 28,-7 1-14,-28 6-14,43-14 18,-10 4-4,-33 10-14,38-11 6,-11 1-18,-27 10 12,44-15-6,-9 3 2,-35 12 4,33-11-34,-10 3 18,-23 8 16,35-15-20,-9 3 10,-26 12 10,27-10-14,-2 2 16,-25 8-2,28-10 0,-10 2 0,-18 8 0,18-7 0,-5 2 16,-13 5-16,14-6 8,-3 1-4,-11 5-4,10-5 10,2 0-4,-12 5-6,3-4 54,-1 3-26,-2 1-28,0-2 106,3 0 34,-3 2-140,-2-1 70,-1-3-14,3 4-56,0-3 28,3 1-10,-3 2-18,2-3 8,-4 0-4,2 3-4,0-2-26,-1-1 14,1 3 12,-4-3-38,6-1 18,-2 4 20,0-1-10,-7-4 6,7 5 4,-3-4-6,3 1-26,0 3 32,-5-3-16,3-1 0,2 4 16,0-3-8,-1 0 4,1 3 4,0-2-26,0 1 14,0 1 12,5-4 2,-2-1-2,-3 5 0,7-3-44,-4 1-2,-3 2 46,5-3-22,5-4-26,-10 7 48,10-3-24,3-2 12,-13 5 12,22-7-6,-6 3 4,-16 4 2,22-9-42,-6 3 22,-16 6 20,23-9-46,5 3 22,-28 6 24,24-5-40,-8-2 0,-16 7 40,33-10-20,-8 5 22,-25 5-2,25-6 2,-5 1 6,-20 5-8,33-10 4,-9 2-2,-24 8-2,24-5-26,-6 1 12,-18 4 14,28-5 30,-8 2-16,-20 3-14,23-5-8,-3 3 4,-20 2 4,26-8-2,-9 6-4,-17 2 6,16-3-2,-3 0 20,-13 3-18,24-2 10,-8-1-6,-16 3-4,15-2-2,-7 1 2,-8 1 0,17 0 40,-4-2-24,-13 2-16,10 0 8,-5 0-52,-5 0 44,8 0-22,-4 3-46,-4-3 68,5 2-34,-4-2-38,-1 0 72,2 2-36,-4 3 18,2-5 18,-1 6-42,4 1 22,-3-7 20,-3 11-2,-6-1 0,9-10 2,-6 13-8,-1-3 4,7-10 4,-7 14 26,4-1 34,3-13-60,-7 11 30,6-4 30,1-7-60,-7 12 30,2-2-16,5-10-14,-3 8 48,0-2-24,3-6-24,-5 7 68,3-2-34,2-5-34,-3 7 20,3-6-10,0-1-10,-2 5 2,-1-1 14,3-4-16,0 3 8,3 0-8,-3-3 0,2 2 0,-2 1 0,0-3 0,1 3 4,3-1-2,-4-2-2,3 3 54,2 1-28,-5-4-26,5 3 30,-3 0 28,-2-3-58,8 7 30,0-4 28,-8-3-58,10 5 30,-3-2 40,-7-3-70,18 4 36,-7-1-18,-11-3-18,15 3 16,-5-1-8,-10-2-8,17 3 24,-2-1-12,-15-2-12,18 2 26,-5-1-12,-13-1-14,20 0 22,-5 4 6,-15-4-28,16 1 14,-4 3 16,-12-4-30,16 3 16,-1 0-8,-15-3-8,14 4-12,-3 0 6,-11-4 6,18 7 16,-1-2-8,-17-5-8,16 7 20,-4-2 10,-12-5-30,20 6 16,-2 1 0,-18-7-16,23 5 8,-10 0 12,-13-5-20,22 5 10,-2 0-6,-20-5-4,20 5 10,-9-2-4,-11-3-6,22 3 90,-7 2-44,-15-5-46,16 4 54,-6-3 6,-10-1-60,16 5 30,-4 0 16,-12-5-46,15 3 24,-3 2-20,-12-5-4,16 5 2,1 0-2,-17-5 0,18 7-16,-7 0 8,-11-7 8,14 4 24,-1 5-12,-13-9-12,16 6 26,-4-1-8,-12-5-18,20 9 8,-4-3 16,-16-6-24,17 7 12,-4-2 14,-13-5-26,20 5 14,-4 0-8,-16-5-6,19 3 4,-6 0-2,-13-3-2,20 4 36,-2-4-18,-18 0-18,18 3 42,-5-3 10,-13 0-52,20 3 26,-3-3 0,-17 0-26,18 2 12,-3 0 14,-15-2-26,21 1 14,-1-1-8,-20 0-6,18 0 8,-3 0-4,-15 0-4,25 2 26,-7 0-14,-18-2-12,18 1 2,1-1-32,-19 0 30,28 2-16,-5-4-24,-23 2 40,21 2-20,-2-1-6,-19-1 26,21 0-12,4 0 6,-25 0 6,23 2-24,-6-2 12,-17 0 12,28-2 18,-4 2-8,-24 0-10,25-1 28,-5 1 26,-20 0-54,27-2 28,-4-1 30,-23 3-58,24-2 28,-5 1 10,-19 1-38,24-2 20,-4 0-10,-20 2-10,23-1-16,-4-1 8,-19 2 8,26 0 12,-8-3-6,-18 3-6,20 0-4,-2-2 2,-18 2 2,20-2-2,0 1 10,-20 1-8,18-4 4,-5 3-22,-13 1 18,27-2-10,-7-1 6,-20 3 4,21-4-14,-3 1 6,-18 3 8,27-5 32,-2 0-16,-25 5-16,23-5 8,-3 2-16,-20 3 8,29-8-4,0 1-18,-29 7 22,28-8-10,-7 1-12,-21 7 22,28-10-10,-5 0 4,-23 10 6,22-6-10,-7-1 4,-15 7 6,23-8 2,-2-2-2,-21 10 0,22-12-4,-9 4-22,-13 8 26,25-13-12,-3 0-2,-22 13 14,23-14-8,-5 4-32,-18 10 40,25-16-20,-4 1 10,-21 15 10,22-15-52,-1 4 26,-21 11 26,32-24-22,-9 8 12,-23 16 10,25-17-22,-4 4-28,-21 13 50,22-13-26,1-5-26,-23 18 52,20-15-26,-2 3-56,-18 12 82,23-16-40,-3 4 20,-20 12 20,23-15-78,-5 5 38,-18 10 40,23-13-28,-1 0 14,-22 13 14,18-12-46,-3 6 10,-15 6 36,16-9-18,-2 1-2,-14 8 20,14-6-10,-4 2 28,-10 4-18,9-5 10,-3 0-6,-6 5-4,4-3 46,-3 3-22,-1 0-24,2-2 124,-4-3-62,2 5-62,-1-1-14,-6 1-220,7 0 234,-12-5-118,-6 1-36,18 4 154,-25-3-78,4 3-52,21 0 130,-55 3-66,9 2 34,46-5 32,-48 7-80,12-2 40,36-5 40,-78 12 44,30-6-22,48-6-22,-56 13 38,21-6-26,35-7-12,-106 18 6,40-6-28,66-12 22,-79 18-10,26-8-8,53-10 18,-121 23-8,57-11 4,64-12 4,-78 15 10,27-6-6,51-9-4,-106 15 62,33-6-30,73-9-32,-61 6 60,10 1-58,51-7-2,-90 13 0,4-3-76,86-10 76,-54 8-38,17-3-4,37-5 42,-71 10-22,15-3 12,56-7 10,-41 6 98,9-2-48,32-4-50,-40 3 76,6 0-38,34-3-38,-32 4-12,14-4-14,18 0 26,-25-2-14,-1-1 28,26 3-14,-13-2 6,-1-3-2,14 5-4,-13-8 2,2 1-2,11 7 0,-9-5-20,-2-3 10,11 8 10,-10-10-16,-5 0 8,15 10 8,-13-12-36,8 8-70,5 4 106,-22-15-54,4 3-100,18 12 154,-11-7-78,-6-1-16,17 8 94,-17-10-48,3 4 24,14 6 24,-10-5 20,-2 1-10,12 4-10,-10-5 10,4 0-6,6 5-4,-5 0-66,3-1-90,2 1 156,-3 1-78,1-1-274,2 0 352,2 0-176,-1-3-28,-1 3 204,2 0-102,-2 2 52,0-2 50,2 1-18,1 1 10,-3-2 8,7 3 68,1 2-34,-8-5-34,8 5 92,4 0-2,-12-5-90,16 9 46,-6-1 48,-10-8-94,28 11 48,-10-2 44,-18-9-92,32 13 46,-7-3-24,-25-10-22,34 15 88,-14-7-44,-20-8-44,60 20 134,-17-9-68,-43-11-66,44 12 70,-9-4-12,-35-8-58,66 12 30,-11-4-12,-55-8-18,49 5 10,-9-2 2,-40-3-12,70 2 6,-21-2-2,-49 0-4,55-2-30,-21 1 14,-34 1 16,77-5 24,-31 0-12,-46 5-12,48-7 62,-12 4 38,-36 3-100,60-10 50,-22 5-26,-38 5-24,38-7 84,-10 2 2,-28 5-86,46-8 44,-13 0-22,-33 8-22,38-8-26,-8 3 14,-30 5 12,45-10 18,-16 1-10,-29 9-8,32-6-56,-7-2-24,-25 8 80,31-7-40,-4 0-4,-27 7 44,24-6-22,-4 1-20,-20 5 42,27-7-22,-4-8 12,-23 15 10,16-6-46,-1-1 24,-15 7 22,20-7-16,-2 1 8,-18 6 8,15-4-36,-3 4 6,-12 0 30,16-4-14,-1-5-38,-15 9 52,13-3-26,-3-2-54,-10 5 80,14-3-40,-1-4 20,-13 7 20,10-5-102,-2 3 50,-8 2 52,15-4-78,-5 0 40,-10 4 38,15-8-164,-5 5-54,-10 3 218,16-5-108,-1-2-28,-15 7 136,18-3-68,-1-1-38,-17 4 106,18-6-52,3-2 26,-21 8 26,19-9-114,-1 3 58,-18 6 56,20-7-60,3 0 30,-23 7 30,23-3-80,-2-7-12,-21 10 92,32-10-46,-4-1-12,-28 11 58,30-7-30,-7-1-84,-23 8 114,33-12-58,-3 2 30,-30 10 28,29-10-114,-4 2 56,-25 8 58,33-11-8,-13 4 4,-20 7 4,23-7-50,-6 1 40,-17 6 10,20-9-4,-2 3-6,-18 6 10,11-3-6,1-2 4,-12 5 2,7-4-2,4 1 2,-11 3 0,7-2-44,-5 1 22,-2 1 22,3 0 0,0-2 0,-3 2 0,2 0-8,-1 0-32,-1 0 40,0 0-20,-3 0-18,3 0 38,-2 2-18,-6-1-32,8-1 50,-11 5-24,-1 2 12,12-7 12,-20 6-6,9 3 2,11-9 4,-32 16 110,7-2-54,25-14-56,-28 14 124,8 0 58,20-14-182,-39 21 90,7 1 40,32-22-130,-33 23 64,10-10 44,23-13-108,-41 30 54,11-15-26,30-15-28,-33 21 62,10-4-32,23-17-30,-32 20 80,6-2-40,26-18-40,-17 18 32,-4-5-4,21-13-28,-18 17 14,4-4-32,14-13 18,-14 10-8,5-2-8,9-8 16,-3 8-8,-5-3 4,8-5 4,-7 9-6,2-8 2,5-1 4,-1 4 46,2-1-22,-1-3-24,3 2 12,-7 1 6,4-3-18,1 1 8,-1 1 28,0-2-36,3 2 18,-4-1 28,1-1-46,3 2 22,4 1-10,-7-3-12,6 5 46,-6-3-22,0-2-24,5 2 84,5-1-42,-10-1-42,8 0 28,2 2-18,-10-2-10,12 0 6,1-3 12,-13 3-18,12-4 10,-2 3 10,-10 1-20,18-5 10,-3 1-4,-15 4-6,16-5-6,-2 2 4,-14 3 2,16-5 54,4-1-26,-20 6-28,20-7 14,-7 4-16,-13 3 2,22-7 0,-3 2-16,-19 5 16,20-7-8,-5 3-36,-15 4 44,23-12-22,-3 5 10,-20 7 12,18-5-70,-3-1 36,-15 6 34,20-7-26,-3-1 14,-17 8 12,13-5-6,-3 0-10,-10 5 16,13-8-8,-3 1 24,-10 7-16,11-3 8,-4-4-4,-7 7-4,8-5 22,4 2-10,-12 3-12,11-5 6,-2 2-4,-9 3-2,10-4 46,0-1-24,-10 5-22,13-5 0,-5 4-20,-8 1 20,10-5-10,0 1-32,-10 4 42,13-4-20,-3 2-2,-10 2 22,12-3-12,-4-2 6,-8 5 6,8-4-48,2 1 24,-10 3 24,13-3 46,-4-1-24,-9 4-22,9-3 16,5 1 12,-14 2-28,8-1 14,2-4-4,-10 5-10,8-5 6,2 2 8,-10 3-14,10-4 8,2-1-4,-12 5-4,11-5-38,-4 2 18,-7 3 20,6-2 30,4-1-14,-10 3-16,9-3 24,-1-1-16,-8 4-8,8-1 4,0-4-14,-8 5 10,4-2-6,2-1 0,-6 3 6,5 0-4,0 0 2,-5 0 2,5 0-36,-1 0 18,-4 0 18,6-3-10,1 3 6,-7 0 4,5 0-56,0 0 16,-5 0 40,6-2-20,1 0 10,-7 2 10,7-3-4,-1 1 30,-6 2-26,10-1 14,-2-3-8,-8 4-6,9-3 24,-4 1-12,-5 2-12,8-3-2,0 0 0,-8 3 2,7-4-12,-1 3 6,-6 1 6,9-4-4,1 1 2,-10 3 2,8-3 0,2-2-22,-10 5 22,11-5-10,1 2 4,-12 3 6,11-4-10,-1-1 4,-10 5 6,14-3 6,-1 0-4,-13 3-2,11-4-18,-1 1-16,-10 3 34,12-3-16,3-1-4,-15 4 20,10-3-10,-2 2-28,-8 1 38,12 0-18,-6-4 8,-6 4 10,8-3-28,-1 1 14,-7 2 14,15-3-8,-7 3 4,-8 0 4,10-2-46,0 1 12,-10 1 34,12 0-18,-1-2-2,-11 2 20,12-2-10,-2 2 36,-10 0-26,10-1 14,-4-3-8,-6 4-6,10-1 8,-3-1-4,-7 2-4,10-2 74,-2 1-38,-8 1-36,3 0 18,2-2-24,-5 2 6,2-3-4,1 1-18,-3 2 22,3 0-10,2 0-8,-5 0 18,-1 0-8,2-2 4,-1 2 4,5 0-26,-1 2 12,-4-2 14,3 0 6,4-2-4,-7 2-2,6 0 2,-1 0-14,-5 0 12,7 0-6,-1-1-36,-6 1 42,9-2-22,-1 2 4,-8 0 18,8-1-10,0-1 6,-8 2 4,9-2-2,-4 1 0,-5 1 2,6-2 24,-1 0-12,-5 2-12,5-1 30,2-1-28,-7 2-2,6 0 2,-2-2 10,-4 2-12,5 0 6,-2-1-2,-3 1-4,7-2 2,-1 2-2,-6 0 0,9-2-40,-3 1 20,-6 1 20,7-2-6,3 0 4,-10 2 2,10-3-38,-2 0 8,-8 3 30,8-2-16,0 0-16,-8 2 32,7-3-16,0 1-4,-7 2 20,5-1-10,-2 1 6,-3 0 4,2 0-26,1 0 12,-3 0 14,0 0 54,0-2-28,0 2-26,0 0-10,0 0-44,0 0 118,0 0-154,0 2-12,0-2 102,0 0-50,2 0-44,-2 0 94,-2 1-46,0 1 22,2-2 24,-3 3-16,0 1 8,3-4 8,-7 8-44,-1-1 22,8-7 22,-10 11-34,3-4-12,7-7 46,-15 13-22,0 0 42,15-13-20,-16 15 10,3-7 48,13-8-58,-22 17 28,-3-2-14,25-15-14,-16 13 140,-1-3-70,17-10-70,-21 13 106,3-3-52,18-10-54,-17 13 70,-1-3-6,18-10-64,-27 15 32,13-3 16,14-12-48,-15 11 24,-4-2 0,19-9-24,-21 10 12,4-1-6,17-9-6,-19 10 30,7 0-14,12-10-16,-18 10 56,6-5-28,12-5-28,-15 10 74,5-5-10,10-5-64,-14 8 32,2-4 26,12-4-58,-13 8 28,4-5 34,9-3-62,-11 5 32,3-2-16,8-3-16,-10 2 28,1 1-14,9-3-14,-8 4 18,2-1-8,6-3-10,-5 2 0,0-1-12,5-1 12,-5 2-6,0 1-20,5-3 26,-5 4-14,3-3-28,2-1 42,-3 2-22,0 0 12,3-2 10,-2 1 6,-1 1-2,3-2-4,0 0-14,-2 2 6,2-2 8,-2 0-56,1 1-12,1-1 68,-2 2-34,2-2-12,0 0 46,-2 3-22,2-1-2,0-2 24,-1 0-12,1 0 6,0 0 6,-2 1-10,2 1 4,0-2 6,-2 2-14,2-1 6,0-1 8,-1 4 20,1-4-14,0 0-6,0 1 4,0 1-10,0-2 6,0 2-4,0-1-26,0-1 30,0 2-14,0-2 6,0 0 8,0 2-16,0 1 8,0-3 8,1 2 12,1-1-6,-2-1-6,2 2 0,-1 0 16,-1-2-16,4 1 8,-1 3 72,-3-4-80,3 1 40,1 1 20,-4-2-60,6 2 30,-1-1-14,-5-1-16,5 2 32,2-1-16,-7-1-16,3 2 56,7 1-28,-10-3-28,5 2 2,1 0-30,-6-2 28,7 1-14,1 3 12,-8-4 2,7 3-2,3-1 2,-10-2 0,8 3 0,4-1 0,-12-2 0,10 0 12,-2 1-6,-8-1-6,11 0 30,-1 2-14,-10-2-16,12 0 32,-5 2-4,-7-2-28,10 0 14,-4 0 20,-6 0-34,10 1 18,-5-1 22,-5 0-40,8 2 20,-1 0-10,-7-2-10,8 0-10,-1 1 4,-7-1 6,6 2 26,3 0-14,-9-2-12,5 1-22,1 1 24,-6-2-2,7 1 0,-1 1-12,-6-2 12,9 2-6,-4-1 8,-5-1-2,10 4 0,0-3 0,-10-1 0,8 0 20,-2 4-10,-6-4-10,7 1 38,1 1-20,-8-2-18,7 0 22,0 0-20,-7 0-2,6 2 2,6-2 10,-12 0-12,5 0 6,-2 1-34,-3-1 28,7 0-14,-6 0 6,-1 0 8,4 0-56,-3 0 28,-1 0 28,2 0-6,-2 2 4,0-2 2,2 0-22,-2 0 12,0 0 10,1 0-6,1 0 16,-2 0-10,1 0 4,1 0 26,-2 0-30,2 0 16,-1-2-8,-1 2-8,0 0 16,2 0-8,-2 0-8,2-1 16,-1 1-8,-1 0-8,2-4-12,3 3-46,-5 1 58,3-2-30,2-1-40,-5 3 70,4-2-36,-1-1-14,-3 3 50,3-2-24,1-3 12,-4 5 12,4-1 6,-2-4-4,-2 5-2,3-2 14,1-1-8,-4 3-6,3-5-24,0 1 16,-3 4 8,4-5-4,-1 0 10,-3 5-6,0-5 2,3 2 12,-3 3-14,2-6 6,1-3-2,-3 9-4,2-6 2,0 1-2,-2 5 0,5-9-28,-2 1 14,-3 8 14,3-10-30,0 4 2,-3 6 28,5-12-14,0 4 6,-5 8 8,5-10-4,0 0-46,-5 10 50,10-15-24,-2 3 12,-8 12 12,10-11-18,-3-2 8,-7 13 10,8-12-4,1-3 2,-9 15 2,8-8-70,2-5-12,-10 13 82,6-14-42,3 6 26,-9 8 16,6-11-8,-1 4-44,-5 7 52,8-12-26,-1 4 12,-7 8 14,7-8-34,-1 3 16,-6 5 18,9-10-8,-3 2 4,-6 8 4,7-7-34,-1-1-20,-6 8 54,9-7-26,-4-1-12,-5 8 38,6-7-18,1 2-36,-7 5 54,8-5-26,-1-1 12,-7 6 14,6-2-50,-1-1 24,-5 3 26,7-3-68,-4 1-10,-3 2 78,4-3-40,1 1-24,-5 2 64,3-2-32,3-1 4,-6 3 28,5-2-14,-1 1-12,-4 1 26,5-2-14,0 0 8,-5 2 6,6 0 0,-2-1 0,-4 1 0,1-2 8,3 2-4,-4 0-4,6 0-62,-6-2-32,0 2 94,2 0-48,-2 0-24,0 0 72,0 0-36,-2 0-2,2 0 38,0 0-18,0 0 8,0 0 38,0 0-124,0 0 62,0 0 164,2 0-278,-2 2 140,0-2 8,0 0-68,0 0 10,0 0 184,1 0-282,-4 2 98,3-2 58,2 1-30,-6-1 32,4 0-2,2 4 0,0 1 0,-2-5 0,0 3 28,-2 0-14,2-3-14,-3 7 52,3-2-26,0-5-26,0 8 40,-3-1-20,3-7-20,-4 11 50,-1-1 28,5-10-78,-3 12 38,-2-2 42,5-10-80,-8 11 40,3 3-20,5-14-20,-7 13 70,2-3-36,5-10-34,-6 15 22,-1-4 40,7-11-62,-7 13 32,6-4 44,1-9-76,-9 11 38,8-1 28,1-10-66,-7 12 34,4-6 34,3-6-68,-5 9 34,2-1-16,3-8-18,-4 8 32,1-1-16,3-7-16,-3 5 28,1 0-14,2-5-14,-3 8 28,1-5 10,2-3-38,-3 5 18,-1 2 4,4-7-22,-1 5 10,-1-2 0,2-3-10,0 5 4,-3-2-2,3-3-2,-2 4 26,4-1-14,-2-3-12,-2 3-42,2-1 22,0-2 20,-1 2-14,2-1-14,-1-1 28,-1 4-14,1-3-4,0-1 18,0 2-10,0-1-14,0-1 24,-2 0-12,4 0 6,-2 0 6,-2 4 20,4-4-10,-2 0-10,0 0-6,0 1 2,0-1 4,0 5-14,0-5 16,0 0-2,0 2 0,0 0 0,0-2 0,0 1 0,0-1-20,0 0 20,-2 4-10,2-3 6,0-1 4,0 0 22,2 2-12,-2-2-10,-2 2 6,0-1-4,2-1-2,0 0-26,0 2 48,0-2-22,0 2 12,2-2 18,-2 0-30,-2 1 14,2 1 14,0-2-28,-1 2 14,-1-1-8,2-1-6,0 4 32,-2-3-16,2-1-16,-1 3-16,1 1 8,0-4 8,-4 1-8,3 3-8,1-4 16,-2 0-8,0 5 52,2-5-44,-1 1 22,-1 1-32,2-2 10,-2 0-4,2 0 2,0 0 2,0 0 18,0 2-8,0-2-10,0 3 16,-1-1-16,1-2 0,0 1 8,0-1-8,0 4 4,0-3-10,0-1 6,0 2-2,1 0-4,-1-2 6,0 3-2,-1 0 0,1-3 2,1 2-24,-1 1 12,0-3 12,0 3-38,2-1 18,-2-2 20,0 3-2,2-3 2,-2 0 0,0 4 0,1-3 4,-1-1-4,2 2 2,-2 0 54,0-2-56,3 1 28,1 1-14,-4-2-14,3 3 112,2-1-56,-5-2-56,3 2 32,2 3 8,-5-5-40,3 1 20,4 3-10,-7-4-10,5 3 4,0 0 6,-5-3-10,7 3 6,-4 1-24,-3-4 18,5 3-8,0-1 4,-5-2 4,6 3 34,-2 0-18,-4-3-16,3 4 20,0-3 26,-3-1-46,7 4 24,-4-3 24,-3-1-48,7 4 24,-1-1 24,-6-3-48,7 2 24,0 1 32,-7-3-56,8 3 28,0 0-14,-8-3-14,7 4 48,1-3-24,-8-1-24,8 4 24,-1-1-12,-7-3-12,8 2 18,-3 1-10,-5-3-8,10 3 4,2 1 26,-12-4-30,8 1 16,-1 1 8,-7-2-24,8 2 12,3 1-6,-11-3-6,9 2 38,-1-1-18,-8-1-20,10 2-2,-2-2 12,-8 0-10,10 1 6,0 1-8,-10-2 2,10 0 0,0 0 16,-10 0-16,10 2 8,0-2 24,-10 0-32,8 0 16,4-2-8,-12 2-8,8 0 24,0 0-12,-8 0-12,10-2 6,-3 4-4,-7-2-2,8-2 2,-1 2-34,-7 0 32,8-1-16,-2 1-24,-6 0 40,7 0-20,-2 0-50,-5 0 70,3 0-34,2 0 16,-5 0 18,2-2 12,0 2-6,-2 0-6,5 0 6,-5 0-2,0 0-4,1 0 2,1 0 22,-2 0-24,0 0 12,0 0 26,0 0-88,0 0 120,1 0-24,-1 0-46,0-1 22,0 1-10,0 0-12,0 0 42,0 0-22,0 0-82,-1 0 122,1 0-92,0 0 32,0 0-16,0-2-40,0 2 56,0 0-28,0-2-54,0 2 82,-2-1-42,1 1-30,1 0 72,-4-2-36,3 0 18,1 2 18,-2-1-10,-3-3 6,5 4 4,-2-1-34,-1-1 24,3 2 10,-5-3-4,2-1 6,3 4-2,-4-5 0,1 0 8,3 5-8,-7-6 4,1 1 10,6 5-14,-5-7 8,2 2-4,3 5-4,-7-6 18,0-1-10,7 7-8,-5-7 20,-3-1-10,8 8-10,-6-6-6,-1-1 2,7 7 4,-8-10-2,3 2 34,5 8-32,-4-9 16,-1 0 8,5 9-24,-3-12 12,-2 0-6,5 12-6,-5-10 46,2 1-22,3 9-24,-2-14 28,-1 1-14,3 13-14,-2-10 42,1-1 12,1 11-54,0-19 26,-4 5 28,4 14-54,2-15 26,-2 5 16,0 10-42,0-17 20,-3 1-10,3 16-10,-4-17 26,-1 2-14,5 15-12,-1-15-6,-4-4-16,5 19 22,-5-12-12,0-1-46,5 13 58,0-15-28,-3 0-30,3 15 58,-4-17-30,4 6-28,0 11 58,0-15-30,0 0 16,0 15 14,0-16-8,0 2 4,0 14 4,4-15-46,-3 2 24,-1 13 22,7-13-36,-2 3 14,-5 10 22,1-12-10,-1 4 4,0 8 6,4-8-2,-4 1 0,0 7 2,1-6 0,1-1 0,-2 7 0,2-5 20,-4 2-10,2 3-10,3-2-28,-4-1-22,1 3 50,0-2-24,0 1 0,0 1 24,1 0-12,-1-2-60,0 2 72,-1-2-36,-1 2-58,2 0 94,2 0-46,-1 2 22,-1-2 24,-1 0-132,2 2 66,-1-2 66,2 1-104,3 4 52,-5-5 52,0 5-26,0 0 16,0-5 10,7 10-4,-7-2 18,0-8-14,1 10 6,-1-2-22,0-8 16,5 15-8,2-3 4,-7-12 4,3 13 2,-5 0-2,2-13 0,4 17-16,-3-2 24,-1-15-8,7 13 4,-5 2 30,-2-15-34,3 13 18,0 0 10,-3-13-28,5 15 14,-5-3 6,0-12-20,2 18 10,0-8-6,-2-10-4,3 15 6,-1-2-2,-2-13-4,0 15-46,1-3 22,-1-12 24,2 18-24,-2-7 0,0-11 24,1 13-12,-2-1 6,1-12 6,-2 12-2,2-2 4,0-10-2,-5 11 2,4 1-2,1-12 0,0 13 20,-5-1-10,5-12-10,-5 8 38,1 0 28,4-8-66,-5 10 34,4-2-2,1-8-32,-7 10 16,-1 0 36,8-10-52,-7 8 26,1-1 12,6-7-38,-5 8 18,-7 1-8,12-9-10,-7 8 44,-1-2-22,8-6-22,-8 9 8,-4-1-4,12-8-4,-11 8 30,3-3-16,8-5-14,-9 8 8,-4 1 36,13-9-44,-10 6 22,5-2 0,5-4-22,-8 8 12,1-3-6,7-5-6,-8 5 40,3 0-20,5-5-20,-8 3 26,3 0 10,5-3-36,-7 4 18,1-3-8,6-1-10,-7 2 4,0 0 42,7-2-46,-6 1 24,-1 1 4,7-2-28,-8 0 14,0 0-8,8 0-6,-7 2 72,-1-2-36,8 0-36,-9 0 26,1-2-22,8 2-4,-10 0 2,4 0-8,6 0 6,-12 2-4,2-2-6,10 0 10,-10 0-4,2 0-30,8 0 34,-10 0-18,2-2 10,8 2 8,-12 2 8,4-2-4,8 0-4,-13-2-46,-2 2 10,15 0 36,-13 0-18,1 0-10,12 0 28,-15 2-14,0-4 34,15 2-20,-16 0 10,1 0 28,15 0-38,-15-2 18,0 2-8,15 0-10,-17-1 16,1 1-8,16 0-8,-15 0 12,-1 0-30,16 0 18,-15-2-8,1 0-24,14 2 32,-18 0-16,2-1-4,16 1 20,-15 0-10,3-2-44,12 2 54,-15-2-26,-6 2 12,21 0 14,-17-1-10,6-3 4,11 4 6,-20-1-14,7-1-10,13 2 24,-17-2-12,1-1 30,16 3-18,-22-3 10,4-2 22,18 5-32,-20-5 16,5 2-4,15 3-12,-20-7 6,4 0-2,16 7-4,-17-6 26,4 1-14,13 5-12,-18-8-18,1 1 10,17 7 8,-16-8-48,3 1-6,13 7 54,-15-10-26,0-1-36,15 11 62,-13-7-30,-1-3-22,14 10 52,-18-12-26,3 3 14,15 9 12,-11-9-58,-3 1 28,14 8 30,-13-10-38,0 2 46,13 8-8,-8-7 4,-1-1-18,9 8 14,-9-5-6,0-2-6,9 7 12,-5-5-6,-1 2 28,6 3-22,-2-3 10,-1-1-4,3 4-6,-2-3-10,2 1 6,0 2 4,-2 0-30,2 0-42,0 0 72,-1-3-36,1 5-42,0-2 78,1 0-38,-1-2-54,0 2 92,0 2-46,2-4 24,-2 2 22,3 3-24,2 1 12,-5-4 12,7 5 30,1-2-14,-8-3-16,7 7-24,3-1 12,-10-6 12,11 10-42,-2-2-20,-9-8 62,14 15-30,3-1-2,-17-14 32,13 13-16,-1-2 40,-12-11-24,21 17 12,-1-2-6,-20-15-6,22 13 64,-6-1-32,-16-12-32,27 13 40,1-2 4,-28-11-44,26 9 22,-9-4 56,-17-5-78,28 10 40,0-2 28,-28-8-68,25 6 34,-7 1 6,-18-7-40,23 7 20,-1-1-10,-22-6-10,21 9 26,-6-4-14,-15-5-12,25 8 18,-4-2-44,-21-6 26,19 9-14,-3-4 12,-16-5 2,22 8-2,-6-1 10,-16-7-8,22 4 4,-6 0 38,-16-4-42,28 5 20,-3-2-10,-25-3-10,22 2 42,-4-2-22,-18 0-20,25 1-6,-6-2 4,-19 1 2,24 0 34,-6-2-16,-18 2-18,23 0 8,-3 0-24,-20 0 16,20-2-8,-2 2-8,-18 0 16,25-1-8,-7 1 4,-18 0 4,21 0-2,-9 0 2,-12 0 0,25-4-48,-12 4 12,-13 0 36,16 0-18,-1-1-20,-15 1 38,22-4-18,-6 3-4,-16 1 22,15-2-10,0-1-16,-15 3 26,20-3-12,-4-1 6,-16 4 6,15 0-4,2-3 2,-17 3 2,20-3-60,0 1 30,-20 2 30,18-3-28,-3 1-22,-15 2 50,23-3-24,-5-1-12,-18 4 36,20-3-18,-7 0-24,-13 3 42,22-3-20,-4-1 10,-18 4 10,18-3 6,-3 0-2,-15 3-4,21-4-42,-3-1-16,-18 5 58,19-5-28,-4 2-58,-15 3 86,19-7-44,-2 2-46,-17 5 90,18-6-44,-1 1-26,-17 5 70,19-7-36,0 1 18,-19 6 18,13-5-72,-2 0 36,-11 5 36,22-5-122,-7 0 60,-15 5 62,15-7-110,-4 1-54,-11 6 164,19-9-82,-3 3-138,-16 6 220,15-9-110,-2 4-478,-13 5 588,25-14-294,-7 2 148,-18 12 146,23-15-686,-3 4 344,-20 11 342,32-19-1268,-1 0-782,-31 19 2050,28-20-1026,-5 1-1294,-23 19 2320,27-14-1160,-4-6-1562,-23 20 2722,20-9-1360,-4 1 680,-16 8 680,0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2T18:33:57.725"/>
    </inkml:context>
    <inkml:brush xml:id="br0">
      <inkml:brushProperty name="width" value="0.05" units="cm"/>
      <inkml:brushProperty name="height" value="0.05" units="cm"/>
      <inkml:brushProperty name="color" value="#FEFFFE"/>
    </inkml:brush>
  </inkml:definitions>
  <inkml:trace contextRef="#ctx0" brushRef="#br0">49 0 3775,'0'0'0,"0"8"0,-5 1 760,5-9-760,-12 19 708,4 1-354,8-20-354,-8 33 960,4-6-480,-4 37-12,5-12-234,3-52-234,0 53 782,2-7-110,-2-46-672,1 96 336,3-27 116,-4-69-452,8 81 226,-2-33 118,-6-48-344,12 91 172,-5-12-86,-7-79-86,8 70 212,-3-20-106,-5-50-106,10 99 244,-4-30-122,-6-69-122,5 80 190,-1-24 44,-4-56-234,6 106 118,-1-45 44,-5-61-162,5 64 82,-3-26-42,-2-38-40,3 62 168,2-21-84,-5-41-84,3 30 178,-1-12-88,-2-18-90,3 16-4,1-4 2,-4-12 2,5 7 0,1-2-100,-6-5 100,9-2-50,2-8 116,-11 10-66,15-20 34,-2-6 106,-13 26-140,23-81 70,-8 6-34,-15 75-36,15-104 218,-5 45-110,-10 59-108,20-153 42,-5 48-20,-15 105-22,13-110 42,-1 36 56,-12 74-98,18-165 48,-3 36 44,-15 129-92,8-113 46,-3 44 62,-5 69-108,16-133 54,-4 66-28,-12 67-26,10-50 142,-5 20-72,-5 30-70,11-36-48,-2 14 24,-9 22 24,5-13 8,0 3 60,-5 10-68,3-6 34,-3 6 678,0 0-712,7 6 356,-4 7 14,-3-13-370,10 60 186,-4 29-94,-6-89-92,10 96 304,-5-26-152,-5-70-152,5 173 192,-3-32-96,-2-141-96,7 119 132,-6-56 58,-1-63-190,10 142 94,0-54 18,-10-88-112,2 92 56,-2-44 36,0-48-92,3 89 46,0-27-24,-3-62-22,2 48 144,5-20-72,-7-28-72,3 43-96,2-18 48,-5-25 48,1 16-248,8-4-354,-9-12 602,6 6-300,8-1-50,-14-5 350,13 2-176,-3-5-20,-10 3 196,21-15-98,-3-5 50,-18 20 48,19-32 36,-5-2-18,-14 34-18,25-91-96,-10 16 48,-15 75 48,15-82-44,-8 30-38,-7 52 82,13-105-40,-3 33-84,-10 72 124,8-61-62,-3 31-22,-5 30 84,10-57-42,-3 24 22,-7 33 20,6-24-10,-2 9 4,-4 15 6,3-8-66,0 2 32,-3 6 34,0-4 276,2 4 126,-2 0-402,1 4 200,-1 2-100,0-6-100,0 18 50,2-1-228,-2-17 178,3 45-90,-1-12 46,-2-33 44,3 38-702,-1-9 350,-2-29 352,3 47-920,-1-14 460,-2-33 460,5 31-1294,-3-9-566,-2-22 1860,6 25-930,-2-6-762,-4-19 1692,6 17-846,1-7-782,-7-10 1628,6 8-814,4-3 408,-10-5 406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2T18:37:39.073"/>
    </inkml:context>
    <inkml:brush xml:id="br0">
      <inkml:brushProperty name="width" value="0.35" units="cm"/>
      <inkml:brushProperty name="height" value="0.35" units="cm"/>
      <inkml:brushProperty name="color" value="#FEFFFE"/>
    </inkml:brush>
  </inkml:definitions>
  <inkml:trace contextRef="#ctx0" brushRef="#br0">0 1334 519,'0'0'-64,"0"0"32,0 0 32,0 0 60,8-7 90,-8 7-150,9-5 74,-3 2 80,-6 3-154,9-5 76,-3 0-38,-6 5-38,8-5 528,-3 2-264,-5 3-264,5-5 520,0 1-260,-5 4-260,7-5 418,-2 2 162,-5 3-580,7-3 290,-1-1 280,-6 4-570,7-1 284,1-1 262,-8 2-546,12-3 274,-2 1-138,-10 2-136,11-2 444,-1 1-222,-10 1-222,15-2 404,0-1 202,-15 3-606,16 0 302,-1-3 138,-15 3-440,22-5 220,-2 0 162,-20 5-382,26-4 192,-11-1 60,-15 5-252,21-6 126,3 2-64,-24 4-62,19-6 272,3 1-136,-22 5-136,26-8 240,2-1-120,-28 9-120,24-5 60,-9 0 290,-15 5-350,21-10 174,-3 4-2,-18 6-172,18-7 86,-1 4 88,-17 3-174,21-7 88,-6 2-44,-15 5-44,15-8 70,-3 3-36,-12 5-34,11-7 90,-1 3 2,-10 4-92,9-5 46,-1-2 58,-8 7-104,8-3 52,0-2 58,-8 5-110,7-5 54,0-2-26,-7 7-28,6-2 14,1-6-8,-7 8-6,8-5 36,0-1-18,-8 6-18,12-4 68,1-6 34,-13 10-102,10-6 52,0 1 78,-10 5-130,13-13 64,0 8 84,-13 5-148,10-10 74,2 8 32,-12 2-106,13-3 52,-1-6-26,-12 9-26,11-6 102,-4 3-52,-7 3-50,10-5 50,-4 1 6,-6 4-56,9-5 28,-4 4 54,-5 1-82,5-5 42,0 5-22,-5 0-20,5-4 10,-4-1 60,-1 5-70,5-1 34,-3-3-16,-2 4-18,1 0 8,1-3-4,-2 3-4,2-3 50,1 0-24,-3 3-26,3-5 32,1 1-36,-4 4 4,1-3-2,3 0 34,-4 3-32,8-9 16,-3 6 24,-5 3-40,7-8 20,-4 1-10,-3 7-10,5-6 24,0-1-12,-5 7-12,5-10 30,0 5 6,-5 5-36,5-7 18,1 1-42,-6 6 24,5-5-12,0-2-6,-5 7 18,5-6-8,-5 1-16,0 5 24,7-4-12,-7-1 6,0 5 6,-2-3-92,2 0 46,0 3 46,2-3-90,-4-1-20,2 4 110,0 0-54,-3-3-86,3 3 140,1-2-70,3 2 0,-4 0 70,0-1-36,0-1 66,0 2-30,0 0 16,-2 0-8,2 0-8,-2-2 92,6 2-46,-4 0-46,0 0 10,-4 2-72,4-2 62,-1 0-32,-1 2 52,2-2-20,-2 3 10,-2 2 52,4-5-62,-2 3 30,-1 2-14,3-5-16,-4 3 8,-2 2-4,6-5-4,-2 4 66,-1-3-34,3-1-32,-5 5 72,1-1-36,4-4-36,-6 5 54,-1-4-38,7-1-16,-8 9 8,0-5 16,8-4-24,-12 7 12,5-4-6,7-3-6,-11 12 2,3-7 0,8-5-2,-14 5 44,6 2-22,8-7-22,-13 8 44,5-3-22,8-5-22,-10 3 110,3 2-34,7-5-76,-7 3 38,1 1 56,6-4-94,-3 6 48,-1-4 32,4-2-80,-3 0 40,0 2-20,3-2-20,0 1 126,-2-2-64,2 1-62,0 1 140,-2 1-70,2-2-70,0 0 86,0 0 18,0 0-294,2 0 432,-4 2-152,2-2-90,2 0 44,0-4-22,-2 4-22,3 0 12,-1-8-6,-2 8-6,5-2-18,-2-3 10,-3 5 8,5-3-24,1-2 12,-6 5 12,7-5-30,-4 0-14,-3 5 44,7-6-22,0-1-12,-7 7 34,6-5-18,4-2 10,-10 7 8,12-8-64,-2-2 32,-10 10 32,10-6-16,-4-1 8,-6 7 8,13-13-48,-1 3 44,-12 10 4,12-10-2,-4 2 0,-8 8 2,13-10 0,-3 1 24,-10 9-24,7-5 12,-1 2-6,-6 3-6,5-5 22,0 2-10,-5 3-12,2-2 70,3 1-36,-5 1-34,3 0 38,-3 0-20,0 0-18,0 0 10,2-2-70,-2 2 60,3 0-30,-1 2 36,-2-2-6,-2 0 2,4 1 0,-2-1-2,0 0 32,0 3-16,0-3-16,0 4 196,1-1-98,-1-3-98,5 5 254,-10 0 80,5-5-334,2 5 168,1 0 76,-3-5-244,0 5 122,2 0 76,-2-5-198,3 5 98,-3 0-48,0-5-50,7 5 156,-4 0-78,-3-5-78,2 5 192,1 0-96,-3-5-96,3 3 180,4 4-90,-7-7-90,3 1 156,2 4-22,-5-5-134,2 3 68,6 2 26,-8-5-94,5 4 46,-3 2-22,-2-6-24,5 4 32,-2 1-16,-3-5-16,2 5 64,1 0-32,-3-5-32,2 5 52,3-1 78,-5-4-130,6 5 64,-4 0 24,-2-5-88,5 4 44,-2 1 54,-3-5-98,7 1 50,-6 1-26,-1-2-24,7 3 32,-4-1-16,-3-2-16,5 3 60,-1 1-30,-4-4-30,1 0 120,4 1-20,-5-1-100,5 4 50,-1-4-6,-4 0-44,3 1 22,0 2 6,-3-3-28,3 4 14,2-4-8,-5 0-6,5 5-20,-1 0 10,-4-5 10,3 1 34,0 6-16,-3-7-18,5 3 76,0-1 38,-5-2-114,7 5 58,-1 0 30,-6-5-88,7 2 44,1 2 70,-8-4-114,7 2 58,0 1-30,-7-3-28,9 5 30,0-1-14,-9-4-16,10 3 88,-2 0-44,-8-3-44,8 4 38,2-1 28,-10-3-66,8 3 34,1-1-2,-9-2-32,11 6 16,-1-2-24,-10-4 8,8 3-4,1 2 2,-9-5 2,10 3 40,-2 2-20,-8-5-20,10 5 82,-4-1-42,-6-4-40,12 5 108,-4 0 34,-8-5-142,10 4 72,-2 0-4,-8-4-68,10 5 34,-1 1 58,-9-6-92,11 7 46,-4-2-22,-7-5-24,13 5 20,-5 2-10,-8-7-10,7 4-12,0 1 6,-7-5 6,8 5-26,2 2 28,-10-7-2,10 5 2,-2 0 38,-8-5-40,7 7 20,-1-4 18,-6-3-38,7 5 20,-1 0-10,-6-5-10,12 6 28,-5-1-14,-7-5-14,8 5 48,-5 2-24,-3-7-24,12 5 64,-4 2-48,-8-7-16,8 4 8,1 0-12,-9-4 4,8 6-2,-2-1 8,-6-5-6,9 7 4,2-2-2,-11-5-2,9 5 0,4-2 0,-13-3 0,13 5 24,-5-2-12,-8-3-12,5 5 50,4-1-24,-9-4-26,11 6 64,-4-2-8,-7-4-56,11 3 28,-1 2-2,-10-5-26,13 3 14,-6 1-8,-7-4-6,13 5-4,-1-2 2,-12-3 2,13 3 22,-5 0-10,-8-3-12,17 5 30,-6-1-32,-11-4 2,10 3 0,2-1 0,-12-2 0,15 5 0,-4-4-24,-11-1 24,15 4-12,-3-3 6,-12-1 6,15 2-4,-2 1 2,-13-3 2,12 2-8,1 0 4,-13-2 4,15 1-6,0 1 2,-15-2 4,14 3 2,-2-1 16,-12-2-18,20 1 8,-4 3 20,-16-4-28,17 1 14,-4-1-6,-13 0-8,17 2-56,1 0 28,-18-2 28,16 0 6,-4 0-4,-12 0-2,18 1 10,-1-1 10,-17 0-20,16 0 10,-3 0-4,-13 0-6,24 0 2,-6-1 36,-18 1-38,20 0 18,-7-2-8,-13 2-10,21-2-32,-1 2 16,-20 0 16,20-1-32,-7 1 16,-13 0 16,22-4-12,-2 4-10,-20 0 22,20-3-10,-7 1-12,-13 2 22,21-1-10,-3-2-4,-18 3 14,17-2-6,-2-1 2,-15 3 4,18-4-2,-1 3 2,-17 1 0,14-5 24,-4 3-12,-10 2-12,19-3-2,-6 1-24,-13 2 26,11-2-12,-1 1-46,-10 1 58,15-4-30,-3 3-44,-12 1 74,11-2-38,-2 0 20,-9 2 18,13-3-130,-2 1 66,-11 2 64,10-3-88,0 2 44,-10 1 44,12-4-50,-2 1 16,-10 3 34,11-3-16,-2-2 16,-9 5 0,14-4 0,-4-1 52,-10 5-52,14-6 26,-6 2-14,-8 4-12,10-8-26,0 3 14,-10 5 12,13-5 2,3-1-2,-16 6 0,10-7-36,7 0-70,-17 7 106,12-5-52,-1-1-54,-11 6 106,8-7-54,7-3-44,-15 10 98,12-6-50,-2-1 26,-10 7 24,11-8-84,-4 0 42,-7 8 42,8-7 10,2 2-4,-10 5-6,3-3 34,4-2-16,-7 5-18,2-4 8,3 1 4,-5 3-12,1-2 6,3-3-42,-4 5 36,0-1-18,1-3 8,-1 4 10,0-1-84,-1-2 42,1 3 42,-4 0-118,3-4 60,1 4 58,-5-1-162,1-1-2,4 2 164,-6-3-82,-2 4-36,8-1 118,-7 2-58,-1-2-32,8 0 90,-14 2-44,1-1 22,13-1 22,-23 5-116,2 2 58,21-7 58,-19 6-52,-5 3 26,24-9 26,-30 10-6,10-2 20,20-8-14,-25 10 6,9-4 6,16-6-12,-33 14 6,11-3 56,22-11-62,-25 12 32,2-6-16,23-6-16,-30 12 16,2-5-8,28-7-8,-26 6 124,4 1-62,22-7-62,-31 6 106,4 1 0,27-7-106,-28 7 52,12-4 6,16-3-58,-28 5 30,6-2-24,22-3-6,-25 7 4,5-4-2,20-3-2,-23 5-92,2 0 46,21-5 46,-18 3 38,-1 4-20,19-7-18,-16 5 18,-2-2-18,18-3 0,-14 2 0,1 1 40,13-3-40,-13 2 20,-2-2 38,15 0-58,-15 2 30,5-2-16,10 0-14,-13 0-16,0 1 8,13-1 8,-13-1 120,-1 1-60,14 0-60,-18-2 46,2 0-16,16 2-30,-17 0 16,6-1-8,11 1-8,-17-4 20,4 1-26,13 3 6,-15-2-4,2-1 2,13 3 2,-20-3-116,3-1 58,17 4 58,-16-3-10,-1 0 6,17 3 4,-21-4-14,3 0-10,18 4 24,-22-4-12,5 1-18,17 3 30,-23-5-14,2 0 30,21 5-16,-23-7 8,11 2-4,12 5-4,-16-5-70,1-3 36,15 8 34,-17-8 54,6 1-26,11 7-28,-17-8 58,7 0 26,10 8-84,-10-9 42,-3 0-4,13 9-38,-17-14 18,3 6-56,14 8 38,-10-8-20,0 0 10,10 8 10,-15-12-88,3 4 44,12 8 44,-11-10 46,2 1-24,9 9-22,-13-11 44,3-2-6,10 13-38,-10-9 18,2 3 8,8 6-26,-10-8 12,-1-7-22,11 15 10,-9-10-4,1 1 2,8 9 2,-10-11-66,2-2 34,8 13 32,-8-9 40,1-1-20,7 10-20,-8-11 10,1 3-14,7 8 4,-7-10-2,3 3 18,4 7-16,-7-7 8,2 3 12,5 4-20,-3-5 10,-1-2-6,4 7-4,-3-5-86,1 0 44,2 5 42,-3-5-22,0 3 12,3 2 10,-4-1-50,3-1-6,1 2 56,-4-2-28,1 1 46,3 1-18,-1-2 8,-3-1-4,4 3-4,-1 0 2,-1-2 0,2 2-2,0 0-8,-2-1 4,2 1 4,0-2 98,0 4-48,0-2-50,0 0 16,0 0-40,0 0 32,0 0-28,0 0-30,0 0 120,2 1-164,0-2 90,-2 1 4,3 0-2,2-2 0,-5 2 2,3 0-116,2 2 58,-5-2 58,5 1 6,0 1-2,-5-2-4,7 3 18,-1-1-18,-6-2 0,7 3 0,-2 2-8,-5-5 8,8 5-4,-1 2 18,-7-7-14,8 3 8,0 5-4,-8-8-4,9 7-42,-1-2 20,-8-5 22,8 6 90,4-1-46,-12-5-44,6 9 98,7 1 16,-13-10-114,12 9 56,-4 0-4,-8-9-52,12 6 26,1 1 20,-13-7-46,13 8 22,-4-3-10,-9-5-12,13 7-74,-2-1 36,-11-6 38,14 5 62,-1 0-32,-13-5-30,11 4 64,4 2-8,-15-6-56,12 4 28,-2 1 2,-10-5-30,15 6 14,-4-4-6,-11-2-8,15 8 4,-7-5-2,-8-3-2,10 4-64,2-1 32,-12-3 32,10 5 40,-2-3-20,-8-2-20,15 5 10,-7-2 28,-8-3-38,15 5 18,-7 0 0,-8-5-18,9 3 8,-1 2-12,-8-5 4,8 5-2,2 0 2,-10-5 0,8 3-56,4 2 28,-12-5 28,8 4 90,1-1-46,-9-3-44,9 5 46,1 0 34,-10-5-80,12 3 40,-4 0-4,-8-3-36,12 5 18,-2-1-2,-10-4-16,10 3 8,-2-1-4,-8-2-4,13 3-62,-5 0 32,-8-3 30,10 4 8,0-1-4,-10-3-4,7 3 26,1 0-44,-8-3 18,8 4-10,-1-1 30,-7-3-20,7 3 10,-1 1-14,-6-4 4,9 1-2,-5 3 2,-4-4 0,5 5-128,0-2 64,-5-3 64,9 3 24,-4 1-12,-5-4-12,6 3 38,1 0 36,-7-3-74,8 2 38,0 1 36,-8-3-74,10 3 38,0-3 16,-10 0-54,9 2 28,0 0-14,-9-2-14,15 1-14,-6 1 8,-9-2 6,18 0 88,-7 0-44,-11 0-44,12 0 50,-1 0-24,-11 0-26,17 0 44,0 0-22,-17 0-22,9 0 12,13 0-14,-22 0 2,17-2-2,-9 2 2,-8 0 0,15-1-60,-4 1 30,-11 0 30,12 0 28,1-2-14,-13 2-14,17 0 8,-6-2-4,-11 2-4,12 0 2,-1-1-14,-11 1 12,15-4-6,-2 3-20,-13 1 26,15-2-14,-5-1 8,-10 3 6,10-2-144,2-1 72,-12 3 72,8-2-20,-3-1 10,-5 3 10,8-2-20,-1-1 2,-7 3 18,6-2-10,-1 1-10,-5 1 20,9-2-10,-1-1-36,-8 3 46,8-4-22,-1 4 10,-7 0 12,11-1-110,-2-4 56,-9 5 54,10-2-12,-2 0 6,-8 2 6,11-1 6,1-2-4,-12 3-2,10-2 2,-2-1-10,-8 3 8,12-4-4,-4 1 18,-8 3-14,8-3 8,-3 1-4,-5 2-4,10-5-14,-5 3 6,-5 2 8,7-3 84,-2 0-42,-5 3-42,8-4 94,-1 1-16,-7 3-78,6-3 40,1 0-20,-7 3-20,6-2 10,6-3-46,-12 5 36,13-5-18,-4 2 10,-9 3 8,8-4-124,3 1 62,-11 3 62,12-3-56,0 1 28,-12 2 28,8-5-46,2 3-8,-10 2 54,8-3-28,-3 0-42,-5 3 70,7-3-34,2-1 0,-9 4 34,7-1-16,0-3 8,-7 4 8,5-3-68,5 0 34,-10 3 34,6-4 38,-1-1-18,-5 5-20,5-5 34,0 0-34,-5 5 0,8-5 0,-3-1-8,-5 6 8,9-7-4,-3 2-38,-6 5 42,5-5-20,5-1 10,-10 6 10,8-7-170,2 0 86,-10 7 84,9-9-50,-1 5 24,-8 4 26,8-10-36,-1 2-26,-7 8 62,8-7-32,-1 3 8,-7 4 24,6-9-12,1 3 14,-7 6-2,6-9 2,1 4-2,-7 5 0,5-6-24,0-1 12,-5 7 12,5-6 142,0 1-70,-5 5-72,5-4 120,-2 1-44,-3 3-76,5-3 38,-3 3-12,-2 0-26,3-4 14,2 3-24,-5 1 10,2-2-4,1 0 2,-3 2 2,3 0-118,1-1 60,-4 1 58,5 1 62,-2-2-30,-3 1-32,5 1 72,-2-2 12,-3 1-84,5 0 42,0 0 90,-5 0-132,7 1 66,-1 1 24,-6-2-90,7 0 44,1 2-22,-8-2-22,12 1 12,-2-1-6,-10 0-6,11 0 154,-2 0-76,-9 0-78,14 2 122,-2 0-24,-12-2-98,13-2 48,-1 5 48,-12-3-96,18 0 48,-6 0 28,-12 0-76,14 2 38,-4-2-18,-10 0-20,20 3-34,-7-1 16,-13-2 18,15 3 104,-3 1-52,-12-4-52,18 3 70,-6-1 36,-12-2-106,11 1 54,4 1 40,-15-2-94,15 1 48,3-1 48,-18 0-96,20 7 48,-8-4-24,-12-3-24,14 4-4,1-3 2,-15-1 2,15 5 58,-2-1-28,-13-4-30,15 5 58,0-2-8,-15-3-50,17 3 24,-4 4 8,-13-7-32,20 3 16,-2 2 20,-18-5-36,13 0 18,-1 0-8,-12 0-10,20 2 12,-5 3-6,-15-5-6,14-2 132,0 7-66,-14-5-66,18-2 132,-2 4-38,-16-2-94,17 3 48,-5 1-4,-12-4-44,18 1 22,-3 4 4,-15-5-26,16 0 14,-1-3-8,-15 3-6,18 3-72,-1 1 36,-17-4 36,18 4 10,-5 0-6,-13-4-4,17 1 2,-1 1-20,-16-2 18,18 3-10,-6-3 38,-12 0-28,20 4 14,-4-4 20,-16 0-34,17 3 18,-7-3-10,-10 0-8,21 3-56,-4-1 28,-17-2 28,21 3 74,-9-3-36,-12 0-38,15 4 38,0-1-34,-15-3-4,20 3 2,-7-1-2,-13-2 0,15 2 0,5 1-4,-20-3 4,16 1-2,1 1 2,-17-2 0,21 2-48,-3 1 24,-18-3 24,18 2 40,1-1-20,-19-1-20,20 4 38,1-1 16,-21-3-54,18 2 28,-1-1-14,-17-1-14,26 4 6,-4-1-18,-22-3 12,20 0-6,1 2 2,-21-2 4,22 1-62,-4-1 32,-18 0 30,18 0 60,2 2-30,-20-2-30,23 2 60,-2-4-30,-21 2-30,25 2 74,-7-2-44,-18 0-30,29 1 14,-10-1-46,-19 0 32,20 2-16,-2-2 8,-18 0 8,30 2-76,-7-6 38,-23 4 38,25-1 8,-7 1-4,-18 0-4,35 0 2,-12 0 12,-23 0-14,27-2 6,-8-1 58,-19 3-64,32-4 32,-7 1 4,-25 3-36,26-2 18,-6 2-10,-20 0-8,30 0 12,1-1-6,-31 1-6,25 0 4,-8-4-2,-17 4-2,28 0-20,0-3 14,-28 3 6,23 0-2,0 0 0,-23 0 2,35 0 0,-9-2-20,-26 2 20,25 0-10,-8 0 4,-17 0 6,28 0-26,6-1 12,-34 1 14,27 0 54,-9 0-28,-18 0-26,33 0 38,-1-2-8,-32 2-30,24-2 16,0 1 28,-24 1-44,28 0 22,0 0-32,-28 0 10,26-2-4,-6 2 2,-20 0 2,30-2-102,-2 2 52,-28 0 50,25 0-18,-5 0 10,-20 0 8,24 0-32,-4 0 28,-20 0 4,27-1-2,-3 1 20,-24 0-18,19 0 10,9-2 22,-28 2-32,26 0 16,-13 0-8,-13 0-8,19 0 4,7-1-2,-26 1-2,20 0 82,-5-2-42,-15 2-40,20-3 64,3 1-20,-23 2-44,20-2 22,-4-3-22,-16 5 0,22-1 0,-2-1-64,-20 2 64,16-3-32,-3-1 16,-13 4 16,19-3-60,-3 0 30,-16 3 30,17-2-4,-3-1 2,-14 3 2,15-5 0,2 3 0,-17 2 0,13-3 0,0-2-28,-13 5 28,15-3-14,0-6-38,-15 9 52,13-5-26,-3 2 14,-10 3 12,13-5-46,-4-1 22,-9 6 24,15-7 16,-7 4-8,-8 3-8,15-4 36,-5-1-26,-10 5-10,10-3 6,-7 0-16,-3 3 10,7-4-4,-1 1 26,-6 3-22,3 0 10,2 0-4,-5 0-6,2-2 70,-2 1-34,0 1-36,0-4 122,0 3-62,0 1-60,-2-5 10,-3 2-120,5 3 110,-8-4-56,2 1-120,6 3 176,-24-3-88,3-1-84,21 4 172,-33 0-86,11-1 44,22 1 42,-39 1-134,6-2 68,33 1 66,-40 1-82,7 3 42,33-4 40,-53 8-68,0-3 42,53-5 26,-46 6-14,16-1 40,30-5-26,-68 10 12,14-6 74,54-4-86,-55 8 44,20-1-22,35-7-22,-86 11 62,25-4-30,61-7-32,-63 8 160,17-5-80,46-3-80,-108 10 140,34-5-102,74-5-38,-71 0 18,15 3-68,56-3 50,-118 2-26,46 1 166,72-3-140,-68 7 70,26-9-36,42 2-34,-81 0 130,27-1-66,54 1-64,-58 1 44,22 3-22,36-4-22,-72 0 64,29-4 24,43 4-88,-47 4 44,12-4-22,35 0-22,-53 3 10,18-3-16,35 0 6,-35 0-4,9-2 2,26 2 2,-36 2 64,7 0-32,29-2-32,-26 0-28,9 0 14,17 0 14,-23 1-36,8-2 18,15 1 18,-16 1-12,-1-2-6,17 1 18,-13 0-10,5-2-26,8 2 36,-10 0-18,5-2 8,5 2 10,-2-1 76,1 2-38,1-1-38,-4-1 14,3-3-6,1 4-8,0 0 40,0 2-40,0-2 0,3 0 0,-3-2-36,0 2 36,0 0-18,3 2 20,-3-2-2,4 2 2,-1-2-2,-3 0 0,7 0-44,1 0 22,-8 0 22,11 0 30,-2 0-16,-9 0-14,10 0-12,3-2 18,-13 2-6,20 0 2,-7-2-8,-13 2 6,23 0-4,0 0-42,-23 0 46,25-3-22,-3 1 10,-22 2 12,34-5 46,-2 1-22,-32 4-24,33-7-64,-7 4 32,-26 3 32,40-4-28,-5 1 6,-35 3 22,33 0-12,-4-3 30,-29 3-18,50-2 10,-10 4-18,-40-2 8,34 0-4,1 0 2,-35 0 2,53-2 96,-12-1-48,-41 3-48,42 1 4,-7-1-2,-35 0-2,57 4-4,-10-8 14,-47 4-10,41 0 6,-6 0-28,-35 0 22,44-3-10,3 1-36,-47 2 46,44-1-22,-16-1 10,-28 2 12,60 0 94,-15-2-46,-45 2-48,44 0-36,-9-1 18,-35 1 18,61-2-50,-16-1 18,-45 3 32,43-2-16,-8 1 24,-35 1-8,61-2 4,-22 0-10,-39 2 6,43-1-4,-14-1 2,-29 2 2,52-2-12,-4-1 6,-48 3 6,37-2 0,-12 2 0,-25 0 0,51-3 20,-11 1-10,-40 2-10,39-1 6,-11-1 4,-28 2-10,43-2 6,-8-1-16,-35 3 10,32 0-4,-3-2 2,-29 2 2,42-3-30,-9 1 16,-33 2 14,31-1 4,-8-1-2,-23 2-2,37-1-2,-6-1-28,-31 2 30,36-2-14,-11 1-38,-25 1 52,32-2-26,1 0-50,-33 2 76,28-1-38,-7-1 18,-21 2 20,40-2-26,-9-1 14,-31 3 12,30-2 46,-8 1-24,-22 1-22,34-2 32,-5 0 24,-29 2-56,26-1 28,-4-1-26,-22 2-2,31-2 0,-3 1-40,-28 1 40,26-4-20,-6 4 10,-20 0 10,28-1-48,-3-1 24,-25 2 24,27-2 8,-12 2-4,-15 0-4,26-1-46,-1-1 14,-25 2 32,23-1-16,2 1 4,-25 0 12,25-2-6,1 2-16,-26 0 22,20-2-12,0 2 6,-20 0 6,30 0-10,-7-1 4,-23 1 6,23 0 58,-3-2-30,-20 2-28,24 0 74,-4 0 8,-20 0-82,20 0 40,-3-2-28,-17 2-12,18 0 6,-3 0-46,-15 0 40,16 0-20,-6 0 10,-10 0 10,15 0-66,-5-1 34,-10 1 32,7 0-8,1 0 4,-8 0 4,8 0-66,-1 0 12,-7 0 54,5 0-26,-2 0-24,-3 0 50,3 0-24,-1 0-28,-2 0 52,3 0-26,-3 0 12,0 0 14,2 0 34,-2 0-18,0 0-16,0 0 64,2 0-32,-2 0-32,0 0 20,1 0-14,-1 0-6,-1 0 4,1 0-10,0 0 6,-2 0-4,4 0-106,-2 0 110,0 0-54,0 0 26,0 0 110,0 0-178,-4 0 90,4 0 6,0 0 4,2 0-2,-2 0-2,-2 0 2,2 0-2,0 0 20,-1 0-46,1 0 26,-2 0-12,-1 0-158,3 0 170,-2 0-86,-1 0 44,3 0 42,-2 0-54,-3 0 28,5 0 26,-2 1-30,-2-1 16,4 0 14,-5 0-48,0 0 36,5 0 12,-7 0-6,2 0-4,5 0 10,-5 0-6,-2 0-44,7 0 50,-6 2-26,1-2 14,5 0 12,-5 0 50,0 0-26,5 0-24,-5 0 60,2 0-30,3 0-30,-4 0 44,1 0 34,3 0-78,-2 0 38,1 0 10,1 0-48,0 0 24,-2 0-68,2 0 44,0 0-22,0 0 10,0 0 46,-2 0 10,4 0-4,-2 0-40,2 0 4,-2 0-2,0 0-2,1 0 16,4 0 40,-5 0-56,5 0 28,2-2-10,-7 2-18,10 0 10,0 0 2,-10 0-12,13 0 6,-1 0-2,-12 0-4,16-1-18,2 2 8,-18-1 10,17 4 28,-1-3-14,-16-1-14,20 4 50,7-1 0,-27-3-50,23 5 24,-3-2 40,-20-3-64,28 5 32,-3-2 32,-25-3-64,18 5 32,0 0-16,-18-5-16,28 10 68,2-2-34,-30-8-34,25 7 82,-5-4-42,-20-3-40,33 12 28,-9-2-14,-24-10-14,25 8-8,-3-3-28,-22-5 36,29 10-18,0 0-48,-29-10 66,31 12-32,-9-8 16,-22-4 16,34 7-48,-2-2 24,-32-5 24,28 3 28,-5 1-14,-23-4-14,25 5 10,1-4 16,-26-1-26,30 5 12,-5-1 34,-25-4-46,30 5 24,8-1 20,-38-4-44,23 0 22,-3 5-12,-20-5-10,38 7-2,-7 0 0,-31-7 2,25 5 40,-9-2-20,-16-3-20,33 8 22,-6-3-4,-27-5-18,25 5 10,-5-2-6,-20-3-4,28 5-18,-4 0 2,-24-5 16,25 4-8,-5-1 4,-20-3 4,25 5-46,-2-2 22,-23-3 24,23 5 28,-5-3-14,-18-2-14,28 6 0,-9-4 44,-19-2-44,21 5 22,-3-2 4,-18-3-26,30 4 14,-10-1 4,-20-3-18,28 2 10,-11-2-6,-17 0-4,31 1 34,-1-2-16,-30 1-18,31 0 40,-8-4-20,-23 4-20,38-3-6,-5 0-20,-33 3 26,34-5-14,-8 1-12,-26 4 26,43-4-14,-5-3-40,-38 7 54,31-7-28,-4 2 14,-27 5 14,36-5-58,-3 0 28,-33 5 30,33-5 38,-6 4-20,-27 1-18,45-8 14,-12 1 0,-33 7-14,33-8 8,-15 3 0,-18 5-8,40-9 4,-2 1-46,-38 8 42,31-2-22,-6-2 12,-25 4 10,41-10 2,-8 1 0,-33 9-2,32-6 12,-8 2-6,-24 4-6,42-8 4,-16 0-10,-26 8 6,33-3-4,-9-2 2,-24 5 2,42-10 0,-8 3-36,-34 7 36,38-8-18,-20 5 8,-18 3 10,33-10 20,-2 1-10,-31 9-10,32-8 100,-7 1-50,-25 7-50,36-8 82,-8-3-14,-28 11-68,26-7 34,-7 0 0,-19 7-34,28-10 16,-7 1-84,-21 9 68,25-14-34,-8 6 18,-17 8 16,26-12-20,-8 3 10,-18 9 10,17-10-50,-6 3 26,-11 7 24,19-12-24,0 2-20,-19 10 44,12-8-22,-4 0-34,-8 8 56,15-10-28,-5 0-130,-10 10 158,17-10-78,-7 4 38,-10 6 40,16-12 24,-1 2-12,-15 10-12,10-8 46,0 1-22,-10 7-24,10-6 0,5-3 12,-15 9-12,9-5 6,3-1 8,-12 6-14,18-9 8,-8 5-40,-10 4 32,12-5-16,1-2 8,-13 7 8,15-5 92,-4 2-46,-11 3-46,12-4-6,-4 1 4,-8 3 2,9-2 6,-1-1-34,-8 3 28,8-2-14,0 1-14,-8 1 28,5-2-14,0-1-56,-5 3 70,5 0-36,-3 0 18,-2 0 18,5 0 96,-3-2-48,-2 2-48,1 0-8,1-1 4,-2 1 4,0 0 18,0 0 2,0 0-58,0-2 86,1 0 2,-1 2-50,0 0 24,4-1-84,-4 1 60,1-2-30,-1 0 16,0 2 14,2-1 128,-2-3-64,0 4-64,2-1-44,-1-1 22,-1 2 22,0-3-74,4 1-12,-4 2 86,0-2-42,0-1-32,0 3 74,1 0-36,-1-3-82,0 3 118,0-2-60,2 0 30,-2 2 30,0-1 78,0-1-40,0 2-38,-2 0-100,4-2 50,-2 2 50,-2-3-174,2 3-324,0 0 498,0-1-250,2-1-326,-2 2 576,-2-2-288,1 1-408,1 1 696,1-2-348,-1 0 174,0 2 174,2-1-160,-2-1 80,0 2 80,0-2-512,-2 2 256,2 0 256,0-1-324,-1-1-62,1 2 386,0 0-192,-5 0-92,5 0 284,-2 0-142,0 0-154,2 0 296,-5 2-148,2-1 74,3-1 74,-5 2 76,0 0-38,5-2-38,-3 3-46,-2-1 24,5-2 22,-3 3-12,-1-1 82,4-2-70,-3 1 36,0 1 102,3-2-138,0 1 68,-2 1 78,2-2-146,-2 0 74,2 3-38,0-3-36,-1 4 494,-1-3-246,2-1-248,-3 5 168,0-1-84,3-4-84,-7 8 122,4 2 66,3-10-188,-7 10 94,2 0 22,5-10-116,-8 16 58,1-1-66,7-15 8,-8 15-4,3-3 2,5-12 2,-7 16 180,1-1-90,6-15-90,-4 15-8,3-4 4,1-11 4,0 14 50,0-3 56,0-11-106,5 10 52,-2-2 170,-3-8-222,5 7 112,7 0 120,-12-7-232,13 6 116,0-2-58,-13-4-58,30 5 504,-2-2-252,-28-3-252,31 0 178,-11 3-88,-20-3-90,41 2 68,-7-2 30,-34 0-98,31 0 50,-5 1 26,-26-1-76,42 0 38,-9 0 6,-33 0-44,26 2 22,-1-2-12,-25 0-10,27 2 190,-3 1-96,-24-3-94,27 2 48,-2-2-24,-25 0-24,24 3 40,1-1 16,-25-2-56,20 1 28,5 3-14,-25-4-14,26 0 6,1 1-94,-27-1 88,25 4-44,-2-3 22,-23-1 22,33 2 64,-7 0-32,-26-2-32,30 0-32,-10-2 16,-20 2 16,36 0 0,-4 0 84,-32 0-84,33-2 42,-10 1 104,-23 1-146,41 0 72,-9 0-36,-32 0-36,24 0 18,0 0-8,-24 0-10,39 1 312,-6 4-156,-33-5-156,25 2 18,-5 0-8,-20-2-10,28 1 4,-3 3-42,-25-4 38,25 0-18,-5 1-24,-20-1 42,29 5-20,-2-3-58,-27-2 78,25 1-40,-4 3 20,-21-4 20,28 3 70,-3-1-34,-25-2-36,26 1-90,-7 1 44,-19-2 46,34 2-90,-14-1 20,-20-1 70,23 2-34,-1 0 8,-22-2 26,28 0-12,-6 0-22,-22 0 34,23 0-18,-3-4 10,-20 4 8,34-5 144,-9 0-72,-25 5-72,27-6 52,-3 2-26,-24 4-26,30-8 16,-3-2 0,-27 10-16,31-6 8,-6-1-4,-25 7-4,31-10 2,-4 4-88,-27 6 86,24-12-44,-4 4 22,-20 8 22,28-12 70,-4 5-36,-24 7-34,21-6-70,-6 1 34,-15 5 36,25-10-58,-5 0 18,-20 10 40,18-8-20,-2 0 10,-16 8 10,25-15-6,-8 3-40,-17 12 46,19-13-24,-7 5 12,-12 8 12,28-19 174,-6 8-86,-22 11-88,28-13 8,-18 4-4,-10 9-4,23-16-2,-2 4-8,-21 12 10,15-11-4,2 2 10,-17 9-6,15-13 2,6 3-64,-21 10 62,17-13-32,-4 1 16,-13 12 16,21-13 128,-9 3-64,-12 10-64,13-11 32,-5 2-16,-8 9-16,12-11 8,-2 1-16,-10 10 8,10-12-4,-3 2 22,-7 10-18,8-11 10,-2 3-26,-6 8 16,10-14-8,-5 8 4,-5 6 4,9-10 118,-3 0-58,-6 10-60,8-12-50,-1 4 24,-7 8 26,7-13-52,1 3 6,-8 10 46,7-15-24,-1 7-16,-6 8 40,10-12-20,-2-1-98,-8 13 118,4-10-58,1 3 28,-5 7 30,3-8 174,0 3-88,-3 5-86,0-5 32,2 2-16,-2 3-16,-2-2-80,2 1-96,0 1 176,0 0-88,-3-2-96,3 2 184,-3 0-92,-2 2-154,5-2 246,-10 1-124,0 4 62,10-5 62,-15 7 54,-5-1-28,20-6-26,-23 12-62,8-4 30,15-8 32,-31 14-68,7-1 18,24-13 50,-29 13-24,4 0 28,25-13-4,-50 28 2,14-11-54,36-17 52,-43 21-26,7-2 14,36-19 12,-70 31 182,20-8-92,50-23-90,-56 32 110,18-13-56,38-19-54,-63 37 148,22-17 38,41-20-186,-36 16 92,9-4 22,27-12-114,-35 15 58,7-7-46,28-8-12,-29 10 6,14-7-2,15-3-4,-33 7 158,10-4-80,23-3-78,-20 2 8,1-1-4,19-1-4,-23 2-18,2-4 8,21 2 10,-17 0-4,4-1-46,13 1 50,-20-2-26,7 2-26,13 0 52,-10-3-26,0 1 12,10 2 14,-10-3 154,2 1-78,8 2-76,-7-2 38,4-1-18,3 3-20,-2-2 70,1-1-4,1 3-66,0 0 34,3-3-110,-3 3 76,7-3-38,4-4-140,-11 7 178,18-7-90,-4 1 46,-14 6 44,28-10-50,-7 2 24,-21 8 26,27-9-184,-7 1 8,-20 8 176,29-12-88,-4 4-28,-25 8 116,22-6-58,-8-1 20,-14 7 38,29-8-18,-13 1-28,-16 7 46,17-7-22,-4 4 10,-13 3 12,11-2 166,-2-1-82,-9 3-84,6-2 98,-2 1-50,-4 1-48,5 0 140,-4-2-30,-1 2-110,-3 0 56,-2 0-4,5 0-52,-21 5 26,-6 0-22,27-5-4,-35 10 2,7 0 0,28-10-2,-59 12 156,12 1-78,47-13-78,-53 13 40,14-5 36,39-8-76,-90 17 38,29-7 40,61-10-78,-63 10 40,22-2 20,41-8-60,-88 10 30,21-4-96,67-6 66,-57 7-32,14-4 16,43-3 16,-81 5 12,20-3-6,61-2-6,-49 2-82,14-2 42,35 0 40,-45 0 40,16 0-16,29 0-24,-29-2 12,8 2-18,21 0 6,-28-5-4,6 3 14,22 2-10,-15-3 6,2 0-4,13 3-2,-13-4 378,3-1-190,10 5-188,-7-1 82,1-2-40,6 3-42,-5-2 20,2 2 10,3 0-30,0-2 16,-2 2-48,2 0 32,0 0-16,2 0-60,-2 0 76,3 0-38,0 0 18,-3 0 20,10 2 254,10 0-126,-20-2-128,26 1-68,-6-1 34,-20 0 34,40 3-142,-4-3-56,-36 0 198,42 2-100,-11 0-26,-31-2 126,58 1-62,-10 1-94,-48-2 156,51 0-78,-28 0 40,-23 0 38,73 2 20,-28 1-10,-45-3-10,59 2-34,-24-1-16,-35-1 50,78 2-24,-19-2 4,-59 0 20,60-2-10,-19 2-4,-41 0 14,88 0-6,-34 2-66,-54-2 72,61 0-36,-21 0 18,-40 0 18,88 2 108,-34-2-54,-54 0-54,63 0 6,-26 0-2,-37 0-4,77 0 6,-22-2 24,-55 2-30,54-2 16,-19 2 24,-35 0-40,50-1 20,-14-3-2,-36 4-18,43-3 8,-15 1-4,-28 2-4,50-5 190,-15 2-94,-35 3-96,29-3 28,-2 0-46,-27 3 18,40-5-10,-12 1-18,-28 4 28,26-3-14,-4 1-34,-22 2 48,29-5-24,-7 2-72,-22 3 96,21-5-48,-6 2 24,-15 3 24,20-5 76,-2-2-38,-18 7-38,17-5-44,-4 0 22,-13 5 22,15-8-36,-2 3 38,-13 5-2,15-8 2,0 3 42,-15 5-44,11-7 22,1-1 22,-12 8-44,10-7 22,0-1-12,-10 8-10,7-10 174,-1 0-88,-6 10-86,5-10 60,-2-1 2,-3 11-62,5-12 30,-3-1 6,-2 13-36,3-13 18,-1 1 22,-2 12-40,2-16 20,1 2-74,-3 14 54,3-18-26,-1 7 12,-2 11 14,5-20 50,-2-2-26,-3 22-24,3-21-108,2 3 54,-5 18 54,5-25-106,2 0-92,-7 25 198,7-25-98,-4 4-4,-3 21 102,10-35-50,-4 3 8,-6 32 42,5-26-20,0 6 10,-5 20 10,5-30 138,4 7-68,-9 23-70,3-18 114,-3 3-56,0 15-58,2-16 60,1 2 26,-3 14-86,2-11 44,-2 4 10,0 7-54,1-6 26,-1-1-88,0 7 62,-1-3-32,1 1 16,0 2 16,1-2 28,1 2-14,-2 0-14,0 0-124,0-1 62,0 1 62,2 0-164,-4 0-14,2 0 178,0 1-88,2 1 16,-2-2 72,0 3-36,1 2-70,-1-5 106,2 7-54,1-4 28,-3-3 26,2 10 54,1-3-26,-3-7-28,5 6-114,-5 3 56,0-9 58,5 10-160,0-2-28,-5-8 188,2 8-94,-1-1-54,-1-7 148,5 10-74,-1-4-498,-4-6 572,5 7-286,-4-1 142,-1-6 144,0 4-696,0 2 348,0-6 348,-5 7-1734,-5-2 868,10-5 866,-21 10-2550,-16 0-1854,37-10 4404,-36 10-2202,11-4 1100,25-6 1102,0 0 0</inkml:trace>
  <inkml:trace contextRef="#ctx0" brushRef="#br0" timeOffset="707">13567 252 1335,'0'0'112,"0"0"-112,11-10 56,-1 5-28,-10 5-28,20-13 422,-2 3-212,-18 10-210,18-12 198,-8 3-100,10-8 76,-2 4 108,-18 13-282,17-15 142,-6 3 244,-11 12-386,20-16 194,0 1 198,-20 15-392,15-10 196,-3 2-98,-12 8-98,11-9 1190,-3 1-596,-8 8-594,9-5 450,-3 2-226,-6 3-224,2-3 316,3 3-10,-5 0-306,2-2 154,3 2 94,-5 0-248,0 2 124,0-1-62,0-1-62,1 0 32,1 2-16,-2-2-16,0 3 220,0-1-110,0-2-110,0 3-238,-2-1 120,2-2 118,0 3-380,-1 0 190,1-3 190,-2 2-1046,2-2-842,0 3 944,-5 2 472,5-5 472,0 0 0</inkml:trace>
  <inkml:trace contextRef="#ctx0" brushRef="#br0" timeOffset="1856">12819 1760 887,'9'0'384,"-1"-6"-20,-8 6-364,20-20 182,-4-3 124,-16 23-306,15-15 154,0-5 122,-15 20-276,13-18 138,2 1-68,-15 17-70,13-18 862,-6 6-430,-7 12-432,10-13 316,-5 5-158,-5 8-158,3-7 1018,0 6-508,-3 1-510,0-4 598,-1 3 366,1 1-964,-7 3 482,2 0 148,5-3-630,-20 22 314,4-9-156,16-13-158,-20 28 1062,2-5-530,18-23-532,-20 38 266,10-18-134,10-20-132,-10 27 78,7-11-2,3-16-76,-2 25 38,4-7 16,-2-18-54,5 18 28,1-4 78,-6-14-106,10 11 52,3-1-26,-13-10-26,15 5 214,0-2-108,-15-3-106,27 0 170,-1-5-86,-26 5-84,30-6 66,-5-1-32,-25 7-34,38-15 16,-10 0 92,-28 15-108,31-18 54,-3 2 158,-28 16-212,35-27 106,-8 7-54,-27 20-52,21-18 294,-1-2-146,-20 20-148,18-23 538,-6 7-270,-12 16-268,10-15 290,-5 6-144,-5 9-146,5-18 312,-5 7 96,0 11-408,0-10 204,-2 2 90,2 8-294,-8-5 148,-2 0-74,10 5-74,-15 0 606,3 1-304,12-1-302,-31 7 344,3 8-172,28-15-172,-28 13 226,9-1-114,19-12-112,-31 23 172,9-5-86,22-18-86,-19 18 80,5-3-12,14-15-68,-16 20 34,8-4-18,8-16-16,-7 14 52,2-3-26,5-11-26,0 15-94,0-5 46,0-10 48,7 10-196,-2-2 98,-5-8 98,10 7-84,1-2 34,-11-5 50,13 3-26,2-5 2,-15 2 24,18-3-12,1-2 6,-19 5 6,14-5 136,3 0-68,-17 5-68,17-8 130,-1 0-64,-16 8-66,15-9 52,-3-1-26,-12 10-26,8-9 58,0-1 22,-8 10-80,7-12 40,1 2 8,-8 10-48,7-11 24,-2-1-12,-5 12-12,3-10 110,-2-2-54,-1 12-56,2-11 44,-2-4-22,0 15-22,-2-13-118,-1 1 60,3 12 58,-3-10-74,-4-3 10,7 13 64,-8-12-32,0 6 24,8 6 8,-17-7-4,-6 1 2,23 6 2,-21-2 150,2 4-74,19-2-76,-31 8 98,3 5-50,28-13-48,-27 15 120,6 2-60,21-17-60,-33 28 30,8-5-154,25-23 124,-20 25-62,7-9-146,13-16 208,-12 28-104,6-6 52,6-22 52,-5 15-150,5 0 76,0-15 74,1 16-518,4-4 260,-5-12 258,7 11-122,1-1 62,-8-10 60,12 7-50,4-2 16,-16-5 34,17 3-16,-6 0 28,-11-3-12,24-1 6,-6-1-4,-18 2-2,16-5 150,1-2-76,-17 7-74,16-8 66,1 2-34,-17 6-32,12-10 208,-3 3-104,-9 7-104,10-10 216,-3 0 36,-7 10-252,5-8 126,-5 8-126,5-8 108,-7-1-54,1-1-28,1 10-26,-5-5 66,0-1-34,5 6-32,-9-8-524,-2 1 262,11 7 262,-13-5-828,1 3 414,12 2 414,-18 2-1366,-2 1-1158,20-3 2524,-15 7-1262,2-2-2570,13-5 3832,-18 11-1916,6 1 958,12-12 958,0 0 0</inkml:trace>
  <inkml:trace contextRef="#ctx0" brushRef="#br0" timeOffset="2497">13904 2048 3167,'0'0'-476,"0"0"238,0 0 238,0 0 144,0 0-72,0 0-288,-5 0 680,2 0-248,3 0-216,-5 0 108,0 3-54,5-3-54,-2 4 268,-1-3-134,3-1-134,-3 2-142,3 0 72,0-2 70,-2 0 36,2 1 74,0-1-110,2 0 56,3-1 208,-5 1-264,6 0 132,1-2 98,-7 2-230,13-7 114,2 1-56,-15 6-58,20-9 432,-5 3-216,-15 6-216,21-12 108,-1 1-54,-20 11-54,18-12 216,-3 2 116,-15 10-332,17-15 166,-4 4 248,-13 11-414,10-10 208,-4 0 264,-6 10-472,7-8 236,-5-1-118,-2 9-118,1-6 912,1 2-456,-2 4-456,0-3 356,-2 1-178,2 2-178,-1-1 324,-1 1 98,2 0-422,-5 1 212,0 4 150,5-5-362,-3 5 180,-2 0 42,5-5-222,-5 9 112,0-3-56,5-6-56,-2 8 160,1-1-80,1-7-80,-2 8-176,4 1 88,-2-9 88,1 6-224,4-1-96,-5-5 320,7 5-160,3 0-44,-10-5 204,11 3-102,1-3-50,-12 0 152,18-1-76,-3-1 38,-15 2 38,13-3-18,-3-1 208,-10 4-190,13-3 44,-4-2-22,-9 5-22,8-5 234,-5 4 148,-3 1-382,5-2 190,-5-1-46,0 3-144,2-2 72,-4 0-84,2 2 12,-2 0-6,-3 0 2,5 0 4,-6 0-74,-1 2 38,7-2 36,-10 3-694,0-1 346,10-2 348,-11 3-858,4 1-956,7-4 1814,-10 3-906,4 0-1216,6-3 2122,-9 2-1060,1-1 530,8-1 530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2T18:37:46.819"/>
    </inkml:context>
    <inkml:brush xml:id="br0">
      <inkml:brushProperty name="width" value="0.35" units="cm"/>
      <inkml:brushProperty name="height" value="0.35" units="cm"/>
      <inkml:brushProperty name="color" value="#FEFFFE"/>
    </inkml:brush>
  </inkml:definitions>
  <inkml:trace contextRef="#ctx0" brushRef="#br0">282 3036 415,'0'0'-28,"0"0"14,0 0 14,0 0-28,0 0 2,0 0 80,0 2-120,0 1 60,0-3 6,0 0-8,0 2 4,0-2 4,0 0 102,1 0-50,-1 0-52,0 3 90,0-1 102,0-2-192,0 0 96,0 0 756,0 0-1800,0 0 2322,0-2-704,0 2-670,2 0 334,-4 0-166,2 0-168,-1 0 444,-1 0-222,2 0-222,-3-3 446,-2 1-222,5 2-224,-4-3 372,-1 0 154,5 3-526,-5-2 262,0 0 246,5 2-508,-6-3 254,3 1 160,3 2-414,-5-1 208,0-4-104,5 5-104,-5-3 188,0-2-94,5 5-94,-4-5 298,-1 0-148,5 5-150,-3-7 260,0 2 26,3 5-286,-5-8 142,-3 0 150,8 8-292,-5-9 146,0 1 154,-4-2-150,3-1-74,6 11-76,-8-12 422,1 2-212,-5-3 32,2 0-122,10 13-120,-8-10 216,-2-4-108,4 1 126,-4-5 24,10 18-258,-10-15 128,8 5 100,-1-8-114,-1 5-56,4 13-58,-3-15 112,2 3-56,1 12-56,0-18 268,-2 7-134,2 11-134,-2-20 212,2 5 94,0 15-306,0-17 152,-1 4-76,1 13-76,-2-20 206,2 9 38,0-4-122,-5 0-62,5 15-60,-5-18 82,5 6-40,-3-3-22,-2-5 118,5 20-138,-2-16 146,2 3-2,0-6-72,-5-2 48,5 21-120,0-18 60,2 1 74,-2 17-134,0-20 68,-4 2-34,4 18-34,-1-16 120,-3 1-60,4 15-60,0-22 154,0 6-76,0 16-78,0-17 106,0 4 32,0 13-138,-3-20 68,2 0-14,1 20-54,-2-13 28,0-2 34,2 15-62,2-15 30,-4-5-14,2 20-16,-1-13 16,-3 2-8,4 11-8,-1-20 136,-1 5-68,2 15-68,-3-15 82,3-7 8,0 22-90,-2-16 44,0 1 94,2 15-138,-5-21 70,5 6 4,0 15-74,2-23 38,-4 4-20,2 19-18,-1-13-18,-3-2 8,4 15 10,-1-15 128,1 0-64,0 15-64,-2-13 40,0 2 0,2 11-40,2-19 20,-2 3 46,0 16-66,2-12 32,-2-3-16,0 15-16,0-18 8,3 2-4,-3 16-4,3-15 2,-1 3 0,-2 12-2,3-18 84,-1 0-42,-2 18-42,3-15 14,-1 2 28,-2 13-42,2-18 22,1 1 72,-3 17-94,2-13 48,1-2-4,-3 15-44,5-17 22,0 1-12,-5 16-10,6-10-2,-2-3 0,-4 13 2,5-13 36,0-1-18,-5 14-18,10-11-40,-4-1-8,-6 12 48,5-10-24,2-3-16,-7 13 40,6-12-20,-1 2 2,-5 10 18,5-13-8,0 2 4,-5 11 4,5-12 6,0 1-4,-5 11-2,5-19 78,2 3-40,-7 16-38,5-13 48,3-2 32,-8 15-80,5-12 40,2-4-20,-7 16-20,5-17 10,-2 5 30,-3 12-40,6-18 20,1 5-10,-7 13-10,3-13-22,6 3 10,-9 10 12,6-15 2,-1-2 0,-5 17-2,7-13-44,-1 3-34,-6 10 78,9-16-38,-3 3-2,-6 13 40,7-15-20,1 5-26,-8 10 46,8-17-22,1 6 10,-9 11 12,8-17-26,-1 7 14,-7 10 12,5-15 42,1 5-22,-6 10-20,3-11 2,1 3 36,-4 8-38,1-12 18,1 4 76,-2 8-94,0-9 46,0 3-22,0 6-24,0-8 128,0 4-64,0 4-64,-2-5 96,2 2-48,0 3-48,0-3 68,-1 1-34,1 2-34,0-3-36,0 1-10,0 2 46,0 0-22,0 0-70,0 0 206,0-3-274,1 1 126,-1 2 34,0 2-18,0-2 10,0 0 8,-1 1-20,2-1 10,-1 0 10,0 0 86,0 0-42,0 0-174,0 0 362,0-1-174,0 1-58,0 3 30,0-5-88,0 2 58,-1 2-28,-1 1-50,2-3 78,-2 9-40,-1 6 20,3-15 20,-3 19-2,0-2 2,3-17 0,-7 33 112,2-8-56,5-25-56,-3 31 60,-1-9 18,4-22-78,-3 39 38,3-7 50,0-32-88,-2 36 44,-1-18 22,3-18-66,-5 48 32,0-11-16,5-37-16,-5 28 88,0 0-44,5-28-44,-6 51 178,1-11-88,5-40-90,-5 46 140,3-11-22,2-35-118,-3 53 60,3-12 30,0-41-90,0 48 44,1-13 46,-1-35-90,4 59 46,-3-17-24,-1-42-22,2 34 4,3 0-2,-5-34-2,5 44 16,-2-12-8,-3-32-8,2 28-96,-2-5 4,0-23 92,0 26-46,0-1 40,0-25 6,-2 28-4,1-1 10,1-27-6,-4 41 4,1-11-2,3-30-2,-5 31-16,2-9 8,3-22 8,-5 34 72,0-2-36,5-32-36,-2 25 54,0-1 22,2-24-76,0 38 38,-1-11-12,1-27-26,1 26 14,-1-9-40,0-17 26,2 26-12,1-2 6,-3-24 6,2 19-28,0 0 14,-2-19 14,1 21 2,3-1-2,-4-20 0,1 13-28,-1 0-10,0-13 38,2 14-18,-2 1-44,0-15 62,0 9-30,2 0 14,-2-9 16,0 6-8,0-1 4,0-5 4,0 7-66,-2-2 34,2-5 32,0 3 24,0 4-12,0-7-12,0 3 14,0 0-68,0-3 54,-2 5-26,2 0-36,0-5 62,0 5-30,0-1 22,0-4 8,0 3-4,2 0 2,-2-3 2,-2 5-60,2-2 30,0-3 30,0 4-24,0 1 12,0-5 12,0 3-18,0 2-38,0-5 56,0 3-28,0 2 14,0-5 14,2 5-36,-2 0-50,0-5 86,0 5-42,0 0 20,0-5 22,0 3-38,2-1 18,-2-2 20,0 2-2,0-2 2,0 3 28,0-3-28,0 0 14,0 0 44,0 0-130,0 0 174,0 2-12,0-2-90,0 0 46,0 0-24,0 0-90,0 0 184,0 0-92,0 0-164,0-4 324,-2 1-162,2 3-22,-2-3-14,2-4 0,0 7 14,-1-10-8,-1-1-4,2 11 12,0-14-6,0 3 36,0 11-30,-2-20 14,2-2-6,0 22-8,0-23 4,0 5-2,0 18-2,0-33 60,-3 8-30,3 25-30,-5-28-8,0-2-12,5 30 20,-6-31-10,2-2-48,4 33 58,-5-40-28,4 12-66,1 28 94,0-50-48,1 9 24,-1 41 24,0-40-108,-1 11 54,1 29 54,0-47-42,-2 8-40,2 39 82,-2-42-40,1 13-16,1 29 56,0-47-28,-2 13-14,2 34 42,-2-45-22,2 17-4,0 28 26,2-50-14,-2 15 8,0 35 6,2-34-16,-2 7 8,0 27 8,0-38 8,0 10-4,0 28-4,0-26-18,1 6 46,-1 20-28,0-25 14,2 2 20,-2 23-34,0-18 18,0 4-30,0 14 12,0-21-6,0 1 4,0 20 2,0-20-10,0 7 6,0 13 4,-2-23 18,2 1-10,0 22-8,0-18 12,0 3-42,0 15 30,0-21-14,-1 1 6,1 20 8,0-21-4,0 6-6,0 15 10,0-22-4,-2 7 2,2 15 2,0-21 58,0 6-28,0 15-30,0-18-2,-2 1 2,2 17 0,0-15-8,0 2-24,0 13 32,0-20-16,0 4-48,0 16 64,0-14-32,0 3-28,0 11 60,4-18-30,-3 3 14,-1 15 16,2-17-24,1 1 12,-3 16 12,4-20-90,-1 0 46,-3 20 44,3-18-10,2 1 4,-5 17 6,5-26-2,0 3 8,-5 23-6,5-25 4,-3 8 6,-2 17-10,1-28 4,3 2-2,-4 26-2,3-25 2,-3 3-2,0 22 0,3-29 28,-1-3-22,-2 32-6,3-26 4,1 6-30,-4 20 26,6-36-14,-1 1-64,-5 35 78,5-37-40,0 9-120,-5 28 160,8-49-80,-1 7 40,-7 42 40,7-44-264,-2 9 132,-5 35 132,6-73-1054,-1 19-794,-5 54 1848,7-58-924,-2 2-2490,-5 56 3414,10-98-1708,-5 19 854,-5 79 854,0-80-3654,0 80 3654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2T18:37:49.328"/>
    </inkml:context>
    <inkml:brush xml:id="br0">
      <inkml:brushProperty name="width" value="0.35" units="cm"/>
      <inkml:brushProperty name="height" value="0.35" units="cm"/>
      <inkml:brushProperty name="color" value="#FEFFFE"/>
    </inkml:brush>
  </inkml:definitions>
  <inkml:trace contextRef="#ctx0" brushRef="#br0">725 156 839,'0'0'0,"8"-8"296,-8 8-296,10-10 416,0-2-208,-10 12-208,10-8 432,-2 2 28,-8 6-460,6-9 230,-1 3 260,-5 6-490,4-9 246,-1 3 680,-3 6-926,0-5 464,-3-3-232,3 8-232,-4-7 564,-1 2-282,5 5-282,-11-5 904,-6 2-452,17 3-452,-18 0 844,2 1 330,16-1-1174,-32 7 586,1 5 572,31-12-1158,-43 13 578,10 2 716,33-15-1294,-53 33 646,11-5-322,42-28-324,-41 26 1022,11-4-512,30-22-510,-43 36 872,17-13-436,26-23-436,-25 23 754,12-9-176,13-14-578,-15 15 288,7 1 336,8-16-624,-5 13 312,3-1-156,2-12-156,3 20 262,4-4-130,-7-16-132,10 15 210,0-2-106,-10-13-104,21 15 92,3-3-46,-24-12-46,26 11 80,-3-4 52,-23-7-132,35 8 66,-4-3 34,-31-5-100,27 2 50,-1 0 76,-26-2-126,37-4 62,-11 3-30,-26 1-32,30-7 196,-5 4-98,-25 3-98,29-9 140,-4 1 62,-25 8-202,25-11 102,-4 1 60,8-5-80,-8 2 78,-21 13-160,18-12 80,-1 0 116,-17 12-196,15-16 98,-5 3-48,-10 13-50,10-17 156,-5 7-78,-5 10-78,6-20 128,-4-3 0,-2 23-128,0-18 64,0 5 76,0 13-140,-7-30 70,-3 10 84,10 20-154,-11-20 78,1 5 24,10 15-102,-20-23 52,-2 2-26,22 21-26,-23-20 40,7 8-20,16 12-20,-30-21 10,3 3-4,27 18-6,-23-15 78,-8 3 58,31 12-136,-32-11 68,4 4 266,28 7-334,-29-3 168,2 3 184,27 0-352,-35 6 176,6 4-88,29-10-88,-37 17 500,8 3-250,-19 19 82,13-4-166,35-35-166,-30 38 152,14-15-48,-13 32-52,18-22-74,11-33 22,-7 35-12,2-12-58,5 20 36,5-10 16,-5-33 18,9 28-4,-1-7 2,-8-21 2,18 32-18,2-6 10,-20-26 8,23 22-44,-3-7 2,-20-15 42,38 20-22,-3-6-32,-35-14 54,33 9-28,-7-3-30,-26-6 58,46 5-28,-4-5 14,-42 0 14,41-1-36,-11-3 18,-30 4 18,43-6-56,-12-1 28,-31 7 28,32-8-34,-32 8 34,23-7-30,13-4 16,-9-1 2,-27 12 12,23-12-6,-5 3-28,-18 9 34,18-14-18,-3 3 10,-15 11 8,12-13-24,-4-1 12,-8 14 12,7-16-34,-2-1-8,-5 17 42,1-18-20,-1 5 18,0 13 2,-5-23-2,0-1-74,5 24 76,-10-21-38,4 6-26,6 15 64,-15-25-32,-5 2 16,20 23 16,-18-20-12,0 2 6,18 18 6,-30-23-30,2 3 14,28 20 16,-27-16-60,27 16 60,-23-15-62,-15-5 32,2 5-18,36 15 48,-33-12-24,9 6 0,-20-9 12,12 7 6,32 8 6,-36-10 22,8 5-12,28 5-10,-41-7 38,7 5 36,34 2-74,-36 2 38,10 0 80,26-2-118,-42 6 60,4 8 50,38-14-110,-34 11 54,9 1 34,25-12-88,-40 20 44,7 1-22,33-21-22,-28 27 98,11-8-48,17-19-50,-15 25-8,4 5-68,11-30 76,-3 21-38,-1 3-212,4-24 250,5 28-126,3-5-72,-8-23 198,15 26-100,0-7-226,-15-19 326,30 28-162,3-10 80,-33-18 82,36 15-410,-7-5 206,-29-10 204,64 10-762,-16-7-1064,-48-3 1826,50-2-912,-16 1-1574,-34 1 2486,62-5-1242,-23 0-1880,-39 5 3122,40 0-1560,-12-2-1890,-28 2 3450,50 0-1724,-17 2 862,-33-2 862</inkml:trace>
  <inkml:trace contextRef="#ctx0" brushRef="#br0" timeOffset="707">2492 174 431,'-10'-8'8,"2"3"144,0 0-76,3-1-38,5 6-38,-7-7 250,-1 4-124,8 3-126,-15-5 442,5 5 244,10 0-686,-16 0 342,2 0 654,14 0-996,-19 3 498,0 2 482,19-5-980,-28 7 490,8-4 500,20-3-990,-38 15 494,9-4-246,29-11-248,-33 17 992,13-7-496,20-10-496,-35 21 860,10-1-66,25-20-794,-16 15 398,2-3 36,14-12-434,-11 13 218,4 3 78,7-16-296,-3 12 148,1-1 110,2-11-258,4 17 130,2-4-66,-6-13-64,7 17 296,3-2-148,-10-15-148,16 15 250,2-2-124,-18-13-126,22 13 230,-5-6 50,16 3-140,-7-2 142,-26-8-282,30 5 140,-9 0 78,-21-5-218,25 5 110,5 0-56,-30-5-54,20 3 92,-4-1-46,2-2-120,-4 0-186,-14 0 260,11 0-130,-2 0-560,-9 0 690,4-2-344,1 0-904,-5 2 1248,2-5-624,-2 0-1318,0 5 1942,2-6-970,-1-1 484,-1 7 486,2-8-1998,5 1 998,-7 7 1000</inkml:trace>
  <inkml:trace contextRef="#ctx0" brushRef="#br0" timeOffset="2822">2292 45 2247,'0'0'868,"0"0"-868,-8 0 814,-5 0-408,-5 0 970,18 0-1376,-22 0 688,4 0 532,18 0-1220,-35 0 610,-5 0-304,40 0-306,-39 17 1264,9-2-632,30-15-632,-60 31 1392,17-3-696,43-28-696,-38 27 1240,15-4-144,23-23-1096,-28 28 548,8-5-56,20-23-492,-20 28 246,12-8-124,8-20-122,-8 33 122,5-8-62,3-25-60,0 31 98,3-9-48,-3-22-50,10 33 72,5-7 40,-15-26-112,16 25 56,-6-7-28,-10-18-28,28 29 218,-6-8 288,-22-21-506,23 20 252,-3-7-126,-20-13-126,31 18 216,-6-6-108,-25-12-108,30 11 218,-10-6-110,-20-5-108,34 7 234,-9-4-48,-25-3-186,25 2 92,-4-2-18,-21 0-74,25-2 38,-3 1 4,-22 1-42,20-7 22,-6 2-12,-14 5-10,22-10 30,-9-1-16,-13 11-14,13-14 84,-1 3-42,-12 11-42,10-17 120,0-3 20,-10 20-140,8-18 70,2 2 86,-10 16-156,10-27 78,-3 2-40,-7 25-38,10-24 100,-7 2-50,-3 22-50,8-35 56,-6 11-28,-2 24-28,5-27 86,-2 6-42,-3 21-44,3-30 54,-3 5-44,0 25-10,2-21 6,-2 1-52,0 20 46,-2-30-22,1 12-70,1 18 92,-7-23-46,5 8 24,2 15 22,-8-20-116,-3 5 58,11 15 58,-12-13-36,0 1 18,12 12 18,-18-10 14,-3 4 66,21 6-80,-27-5 40,9 3 124,18 2-164,-41 5 82,6 5 286,35-10-368,-40 15 184,11 0-92,29-15-92,-58 33 202,16-12-100,42-21-102,-44 32 466,19-14-232,25-18-234,-45 40 260,20-19-42,25-21-218,-21 23 110,4-5-64,17-18-46,-16 32 24,8-7-100,8-25 76,-12 28-38,9-8 18,3-20 20,1 26-106,1-6 54,-2-20 52,7 23-78,1-6 38,-8-17 40,15 24-120,1-4-112,-16-20 232,18 18-116,-1-4-318,-17-14 434,36 18-216,-1-5-444,-35-13 660,35 8-330,-9-3 164,-26-5 166,42 4-970,-9-4 484,-33 0 486,33-4-242,-10 4-1196,-23 0 1438,35-1-2448,-7-1-1248,-28 2 3696,26-2-1848,-26 2 1848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2T19:55:09.72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481 366 639,'0'0'60,"0"0"6,0 0-66,0 0 32,0 0 92,0 0-280,0 0 374,0-4-10,0 4-208,0-2 104,0-2-52,0 4-52,4-4 326,-2 4-164,-2 0-162,5-2 146,-2 1-74,-3 1-72,5-2 160,-1 0 88,-4 2-248,6 2 124,-1-2 122,-5 0-246,7 3 124,-1-3 90,-6 0-214,8 2 106,0-1-52,-8-1-54,10 4 386,-2-4-192,-8 0-194,11 5 152,0 0-76,-11-5-76,9 3 218,0-1-108,-9-2-110,13 6 254,-3-3 50,-10-3-304,10 3 152,-1-2 64,-9-1-216,13 0 108,-2-1-54,-11 1-54,12-2 182,-3 0-90,-9 2-92,13-5 190,-2 0-96,-11 5-94,10-6 296,-3 1 4,-7 5-300,10-10 150,-2 2 72,-8 8-222,6-13 112,-1 6 108,-5 7-220,4-12 110,1 0-56,-5 12-54,2-10 136,0 2-68,-2 8-68,1-15 98,-2 3-50,1 12-48,-3-12 158,1 2 52,2 10-210,-6-14 106,3 2 26,3 12-132,-4-13 66,0 4 108,4 9-174,-7-14 86,1 6-42,6 8-44,-5-8 202,0 3-102,5 5-100,-7-5 266,1 0-132,6 5-134,-6-2 242,2 0 76,4 2-318,-7-1 158,2 1 154,5 0-312,-5 1 156,0 2 246,5-3-402,-5 5 200,1 1-100,4-6-100,-2 8 178,-1-2-88,3-6-90,0 10 160,0 1-80,0-11-80,0 11 144,0-2-48,0-9-96,2 8 48,1-1-60,-3-7 12,4 7-6,-1-2 16,-3-5-10,4 7 4,0-1-2,-4-6-2,5 5 2,-1-2-2,-4-3 0,7 3 36,0 2-18,-7-5-18,8 4 90,-3-1 78,-5-3-168,10 6 84,0-2-42,-10-4-42,5 1 22,3 1 32,-8-2-54,10 3 28,-4 0-14,-6-3-14,9 1-14,0-1 8,-9 0 6,8 1 64,0-3-32,-8 2-32,6-2 224,-1 1 64,-5 1-288,6-6 144,-1-2 48,-5 8-192,2-5 96,1-2 40,-3 7-136,1-13 68,0-1-34,-1 14-34,-1-13 210,0 3-106,1 10-104,-3-13 60,0 4-30,3 9-30,-3-7 256,0 2 60,3 5-316,-3-5 158,0 3 40,3 2-198,-2-2 100,0 2-22,2 0-78,-1 2 38,-1 2-18,2-4-20,-2 9 474,1 1-236,1-10-238,2 22 110,0 1-54,-2-23-56,4 20 104,-2-6 16,-2-14-120,9 28 60,0-7 74,-9-21-134,7 16 66,0-7 32,-7-9-98,13 17 48,-4-7-24,-9-10-24,10 9 180,-2-4-90,-8-5-90,11 8 62,-3-3-32,-8-5-30,8 3 92,-2 0 82,-6-3-174,7 1 86,-1-1 90,-6 0-176,4-1 88,-1 1 88,-3 0-176,4 0 88,-2-2-44,-2 2-44,3-2 394,-3-1-198,0 3-196,2-7 86,0-1-42,-2 8-44,0-10 22,0-1 40,0 11-62,1-20 32,0 0-32,-1 20 0,1-20 0,-1 6 48,0 14-48,0-21 24,0 2-12,0 19-12,-1-16 50,0 2-26,1 14-24,-2-18 112,1 4-56,1 14-56,-2-10 140,1 3 98,1 7-238,-3-6 120,1 2 20,2 4-140,-1-3 70,1 1-52,0 2-18,-1-1 10,1 0-6,0 1-4,0 0-94,0 1 48,0-1 46,1 4 112,1 2-56,-2-6-56,1 9 136,2-1-28,-3-8-108,4 12 54,-2-3-26,-2-9-28,4 9 14,0-1-24,-4-8 10,3 7-4,1 1 2,-4-8 2,3 6 14,0-2-6,-3-4-8,2 5 136,2-1-68,-4-4-68,2 5 98,0-2 42,-2-3-140,2 2 70,-2 1 98,0-3-168,1 1 84,0-1 126,-1 0-210,1 0 104,0 1-52,-1-1-52,0 0 206,-1 0-102,1 0-104,0 0 244,0 0-122,0 0-488,-2 0 876,2 0-434,0 0-76,-1-1 38,-2 0-58,3 1 20,-3-2-10,0 1-28,3 1 38,-6-6-18,1-2 8,5 8 10,-7-9-24,1 2 12,6 7 12,-9-11 38,1 2-20,8 9-18,-8-8 166,2 3 84,6 5-250,-10-6 126,4 3 60,6 3-186,-6-1 94,1 1-4,5 0-90,-5 1 46,1 0-24,4-1-22,-2 4-76,0 0 38,2-4 38,-1 8-24,1 1 12,0-9 12,3 14-58,0-4 62,-3-10-4,8 17 2,-1-6-34,-7-11 32,8 15-16,-2-6 16,-6-9 0,12 15 0,-1-3 0,-11-12 0,9 8-64,-2-1 32,-7-7 32,8 8 40,0-1-20,-8-7-20,6 5 6,-1-2 34,-5-3-40,4 4 20,-2-3 166,-2-1-186,2 2 92,-1-1 604,-1-1-696,0 2 348,0-2-174,0 0-174,-3-1 114,1 1-56,2 0-58,-5-3 116,-3-1-58,8 4-58,-7-4 54,0 0-4,7 4-50,-12-9 26,-2-4 18,14 13-44,-12-15 22,1 4 50,11 11-72,-17-21 36,1 2-18,16 19-18,-15-19 60,4 3-30,11 16-30,-17-27 32,5 6-16,12 21-16,-14-24-44,6 8 118,8 16-74,-15-21 36,7 9 222,8 12-258,-8-9 130,5 5 14,3 4-144,-6-4 72,3 2-36,3 2-36,-2-1 70,0 0-34,2 1-36,0 1-62,1 3 30,-1-4 32,3 6 0,-2 1 56,-1-7-56,10 20 28,-3-4-46,-7-16 18,7 17-8,1-5-48,-8-12 56,10 15-28,1-2 14,-11-13 14,10 11-56,-3-1 28,-7-10 28,11 10 26,-3-3-12,-8-7-14,7 8-22,-1-2 12,-6-6 10,6 7-6,-1-3-8,-5-4 14,5 3-8,-2 1 40,-3-4-32,2 3 16,0-2-8,-2-1-8,2 2 68,-2-1-34,0-1-34,1 0 126,-1 1-64,0-1-62,0 0 140,0 0 34,0 0-174,0 0 86,0 1 6,0-1-92,0 0 46,-2-1-28,2 1-18,-3-2 10,0-1-6,3 3-4,-5-5-22,2 1 12,3 4 10,-9-14-6,0 0 4,9 14 2,-7-14 6,0 1 10,7 13-16,-10-18 8,1 2 28,9 16-36,-8-11 18,2 2 78,6 9-96,-5-6 48,1 1-24,4 5-24,-2-3 96,-1 1-48,3 2-48,-1-1-24,0 1 12,1 0 12,0 3-222,2 1 176,-2-4 46,4 13-24,4 4 64,-8-17-40,6 20 20,-1-5-62,-5-15 42,11 23-20,-3-8 10,-8-15 10,9 12-78,-2-1 40,-7-11 38,9 9-48,-1-1 24,-8-8 24,8 7-16,-3-1 56,-5-6-40,6 4 20,-1 0 62,-5-4-82,3 2 42,0 1 202,-3-3-244,3 2 122,-2-1-60,-1-1-62,0 0 418,0 0-208,0 0-210,0 0 392,0 0-196,0 0-196,-3-1 166,1 1-82,2 0-84,-5-5 118,-3 0-16,8 5-102,-8-7 52,0 0 10,8 7-62,-12-11 30,1-1-14,11 12-16,-15-14 32,6 4-16,9 10-16,-19-21 40,7 1-20,12 20-20,-11-17 2,2 0 26,9 17-28,-15-30 14,5 8 118,10 22-132,-6-16 66,2 7 18,4 9-84,-5-10 42,3 4-20,2 6-22,-2-3 22,1 0-10,1 3-12,0-2-286,1 2 142,-1 0 144,1-1-240,2 2 144,-3-1 96,7 5-48,1 4 68,-8-9-20,12 13 10,-1-2 8,-11-11-18,24 25 8,-7-8-4,-17-17-4,20 15-58,-6-4 30,-14-11 28,25 18-26,-8-4 12,-17-14 14,17 12-26,-5-2 48,-12-10-22,17 14 12,-3-3 34,-14-11-46,10 10 22,-1-3 42,-9-7-64,9 9 32,-3-3-16,-6-6-16,5 7 68,-2-2-34,-3-5-34,3 3 188,-1-1-94,-2-2-94,1 3 224,-1-2 96,0-1-320,1 0 160,-2 0-56,1 0-104,0 0 52,-1 0-26,1 0-26,-4 0 12,0-2-6,4 2-6,-6-3-28,2-1 14,4 4 14,-10-9-52,0-2 26,10 11 26,-12-16-116,3 3 14,9 13 102,-19-36-52,5 7-34,14 29 86,-14-32-42,4 10 0,10 22 42,-21-45-20,11 24 10,10 21 10,-14-21 62,7 11-30,7 10-32,-10-10 148,4 4-74,6 6-74,-7-5 36,2 3-58,5 2 22,-4-2-10,3 2-248,1 0 258,-2 1-128,2 2 64,0-3 64,1 9-32,2 6 16,-3-15 16,7 24 4,-2-7-2,-5-17-2,11 34-28,0-9 14,-11-25 14,13 21-30,-6-8-10,-7-13 40,17 23-20,-5-6 14,-12-17 6,14 17-2,-4-7-4,-10-10 6,12 16-2,-2-5 0,-10-11 2,11 12 24,-5-3-12,-6-9-12,7 10 22,0 1-12,-7-11-10,4 7-26,-2-2-20,-2-5 46,4 7-22,-2-2-162,-2-5 184,2 3-92,0 1-354,-2-4 446,1 4-222,0 1 110,-1-5 112,2 2-1040,0 1 520,-2-3 520,3 4-1808,1 1 904,-4-5 904,3 4-3064,0-1-1910,-3-3 4974,9 6-2486,-2-3 1242,-7-3 1244,0 0 0</inkml:trace>
  <inkml:trace contextRef="#ctx0" brushRef="#br0" timeOffset="103">637 30 8897,'0'0'0,"0"0"0,-18 0-2282,0 12 1142,18-12 1140,-14 16 1250,2-4 52,12-12-1302,-14 23 650,4-5 972,10-18-1622,-8 19 810,4-6 840,4-13-1650,-3 26 824,1 4-412,2-30-412,-1 27 1236,2-10-618,-1-17-618,5 38 1100,-2-17-550,-3-21-550,6 20 672,-1-9-132,-5-11-540,11 14 270,2-5 332,-13-9-602,13 6 302,-2-4-16,-11-2-286,15-1 144,1-6-72,-16 7-72,12-4 396,-2-2-198,-10 6-198,14-15 494,-3-1-246,-11 16-248,10-16 432,-2 0-36,-8 16-396,7-30 198,0 4 216,-7 26-414,4-27 208,-3 10 48,-1 17-256,0-36 128,-1 12-64,1 24-64,-4-21 292,0 7-146,4 14-146,-9-21 330,2 9-166,7 12-164,-9-8 226,1 1 272,8 7-498,-12-5 248,-1 6-24,13-1-224,-15 4 112,3 0 32,12-4-144,-26 22 72,6 3-36,20-25-36,-19 30 226,6-6-112,13-24-114,-19 44 260,4-9-130,15-35-130,-11 28 178,2-7 178,9-21-356,-8 37 178,-1-15 88,9-22-266,-4 20 132,0-7-42,4-13-90,-2 15 46,0-5-24,2-10-22,0 7-36,0-1 18,0-6 18,1 3-90,0 0 46,-1-3 44,2 1-90,0-1 52,-2 0 38,5-4-18,4-6 24,-9 10-6,7-18 4,-2 2 22,-5 16-26,12-39 12,-4 2-6,-8 37-6,6-33 28,-2 13-14,-4 20-14,5-38 110,-4 13-54,-1 25-56,0-20 108,0 5 98,0 15-206,-2-17 102,-1 7 110,3 10-212,-5-8 106,1 3 30,4 5-136,-8-4 68,0 4-34,8 0-34,-13 6 50,1 2-26,12-8-24,-25 32 36,5 1-18,20-33-18,-24 43 10,7-19 2,17-24-12,-30 56 6,10-25 86,20-31-92,-19 33 46,8-15 112,11-18-158,-18 30 80,6-14-40,12-16-40,-7 12 52,3-5-26,4-7-26,-4 5 24,3-2-12,1-3-12,0 2-350,1-1 124,-1-1 226,7-4-114,2-5 26,-9 9 88,16-23-44,-5 3-14,-11 20 58,28-56-30,-10 17 16,-18 39 14,15-40-32,-5 15 16,-10 25 16,22-56 56,-13 28-28,-9 28-28,7-27 74,-1 11 48,-6 16-122,4-18 60,-4 8 258,0 10-318,1-7 160,-4 1 76,3 6-236,-5-4 118,-4 2-60,9 2-58,-15 3 82,2 3-42,13-6-40,-36 29 60,4-1-30,32-28-30,-41 40 44,19-17-18,22-23-26,-55 57 12,20-17 26,35-40-38,-29 33 20,13-18 30,16-15-50,-37 44 24,16-25-12,21-19-12,-16 16 14,6-6-6,10-10-8,-12 10-4,4-5-62,8-5 66,-5 4-34,2-2-322,3-2 356,-3 1-178,3-1-300,0 0 478,1-3-238,2-2-110,-3 5 348,8-14-174,-1-3 88,-7 17 86,10-18-432,-3 5 216,-7 13 216,12-19-748,1-2 374,-13 21 374,13-15-1476,-4 6-974,-9 9 2450,20-20-1224,-4 7-2154,-16 13 3378,16-13-1688,-4 4-2806,-12 9 4494,34-16-2246,-10 3 1122,-24 13 1124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2T19:55:12.076"/>
    </inkml:context>
    <inkml:brush xml:id="br0">
      <inkml:brushProperty name="width" value="0.5" units="cm"/>
      <inkml:brushProperty name="height" value="0.5" units="cm"/>
      <inkml:brushProperty name="color" value="#FFFFFF"/>
    </inkml:brush>
  </inkml:definitions>
  <inkml:trace contextRef="#ctx0" brushRef="#br0">242 292 4975,'0'0'960,"0"0"-480,0 0-480,0 0 500,0 0 18,0 0-1536,0 0 2294,0 0-442,0 0-2944,0 0 4638,3 0-1384,-3 0-1144,7 0 572,-2 2-286,-5-2-286,9 9 740,-2-4-370,-7-5-370,13 5 844,-6 1-422,-7-6-422,15 8 492,-2-3 358,-13-5-850,17 5 424,-7-4 28,-10-1-452,18-1 226,-2 0 372,-16 1-598,14 0 300,0-8-150,-14 8-150,19-8 262,-4-2-130,-15 10-132,14-10 458,-5 1-230,-9 9-228,13-16 294,-4-1 230,-9 17-524,8-18 262,-3 5 44,-5 13-306,6-25 154,-3 6 278,-3 19-432,1-21 216,1 7-108,-2 14-108,-1-26 234,-2 5-116,3 21-118,-2-20 534,-1 6-266,3 14-268,-5-17 462,1 0 252,4 17-714,-5-10 358,0 3 240,5 7-598,-5-8 300,0 5 186,5 3-486,-4-2 244,-1-1-122,5 3-122,-3 1 180,-2 2-90,5-3-90,-3 9 150,1 0-76,2-9-74,-1 24 146,0 6 6,1-30-152,1 30 76,-1-9 54,0-21-130,5 35 66,-1-10 42,-4-25-108,3 24 54,0-10-26,-3-14-28,5 23 90,-2-10-46,-3-13-44,3 13 42,0-1-20,-3-12-22,4 9 10,-2-1-4,-2-8-6,2 3 38,-1 0 50,-1-3-88,0 3 44,1-1 186,-1-2-230,0 1 114,0 0-56,0-1-58,0-1 60,0-1-30,0 2-30,0 1 32,-1-1-16,1 0-16,-1-1-44,0-2-70,1 3 114,-2-3-58,0-3-86,2 6 144,-3-6-72,0-1-100,3 7 172,-3-9-86,0 4 42,3 5 44,-4-11-134,1 4 68,3 7 66,-4-9-126,0 3 64,4 6 62,-5-9-148,0 3-2,5 6 150,-4-5-74,1 1-24,3 4 98,-4-4-48,0 0-88,4 4 136,-3-3-68,2 0 34,1 3 34,-3-1-138,2 0 70,1 1 68,-1-2-172,0 2 86,1 0 86,-1-1-358,1 1 178,0 0 180,-2 1-422,2-2-180,0 1 602,-1 0-302,2 0-280,-1 0 582,0 0-292,1 0 146,-1 0 146,0 0-420,-1 0 210,1 0 210,-1 0-446,2-1 224,-1 1 222,-1-2-736,1 1-264,0 1 1000,-1 0-500,1 0-398,0 0 898,-1-1-450,1 1-662,0 0 1112,0 0-556,-1 0 278,1 0 278,0 0-1536,1 0 768,-1 0 768,1 0-1648,0-1 824,-1 1 824,1 0-1252,0 0 626,-1 0 626,3-1-1402,-3 1 1402</inkml:trace>
  <inkml:trace contextRef="#ctx0" brushRef="#br0" timeOffset="2566">550 115 4367,'0'0'832,"0"0"-832,0 0 416,-6 0 184,6 0-600,-6-3 300,0-1-150,6 4-150,-7-3 920,1 1-460,6 2-460,-8-3 910,3 2-456,5 1-454,-6 0 536,1 1 0,5-1-536,-5 4 268,0 1 142,5-5-410,-5 11 204,0 5 442,5-16-646,-2 18 324,1-2-162,1-16-162,0 28 216,0-1-108,0-27-108,2 23 242,0-7-120,-2-16-122,4 25 248,0-9-124,-4-16-124,6 13 138,-1-8 84,-5-5-222,10 12 110,0-5 138,-10-7-248,9 4 124,0-1-62,-9-3-62,13 2 82,-1-2-40,-12 0-42,15-3 196,-3 1-98,-12 2-98,16-5 174,-3 0 64,-13 5-238,14-8 120,-5-2 152,-9 10-272,15-11 136,-3 0 168,-12 11-304,11-8 152,-3-1-76,-8 9-76,11-14 194,-2 2-96,-9 12-98,8-8 264,-3-2-132,-5 10-132,4-9 130,-1 0 4,-3 9-134,2-11 66,-2 3 24,0 8-90,-1-16 44,-1 4 2,2 12-46,-3-14 24,-4 4-12,7 10-12,-11-17-18,0 4 8,11 13 10,-12-12 48,3 2-24,9 10-24,-15-10 60,0 2-30,15 8-30,-12-4 150,2 3 58,10 1-208,-16 3 104,3 2 80,13-5-184,-12 12 92,4-3-46,8-9-46,-10 19 206,5 0-102,5-19-104,-5 20 220,4-3-110,1-17-110,1 27 122,4-5-60,-5-22-62,5 16 74,0-4-20,-5-12-54,12 23 26,0-7-36,-12-16 10,11 13-6,-1-4 4,-10-9 2,17 13 6,-3-3-2,-14-10-4,17 6 42,-6-2-22,-11-4-20,20 4-6,-2-3 20,-18-1-14,12 0 6,-2-1 14,-10 1-20,17-4 10,-3-1 86,-14 5-96,11-4 48,-2-1-24,-9 5-24,11-4 76,-3-1-38,-8 5-38,7-5 140,-2 0-70,-5 5-70,4-4 170,-1 0-84,-3 4-86,2-3 230,-2-1 46,0 4-276,0-4 138,-1-1 58,1 5-196,-2-4 98,-2-1-48,4 5-50,-5-8 52,0 0-26,5 8-26,-6-7 22,0 1-12,6 6-10,-11-10-70,1-2-98,10 12 168,-13-13-84,7 6 10,6 7 74,-13-13-36,3 3 34,10 10 2,-10-9-2,3 2 2,7 7 0,-11-5 28,3 2-14,8 3-14,-8-2 74,2 2-36,6 0-38,-5 0-26,0 2-106,5-2 132,-4 3-66,0 2-56,4-5 122,0 9-60,0 4 30,0-13 30,0 15-16,4 0 8,-4-15 8,8 24 44,-1-6-22,-7-18-22,11 26 52,-5-13-26,-6-13-26,13 19-28,-3-8 14,-10-11 14,13 10-38,-4-2 2,-9-8 36,16 10-18,-2-4 2,-14-6 16,13 4-8,-3 0 4,-10-4 4,10 2 6,-1-1-4,-9-1-2,8 0 90,-2-1-46,-6 1-44,5-3 66,0 0 112,-5 3-178,3-1 88,-1-2 140,-2 3-228,2-3 114,-1 0 112,-1 3-226,0-7 112,0 1-56,0 6-56,-1-5 128,-1-1-64,2 6-64,-1-10 52,0 4-26,1 6-26,-3-9-2,2 1-128,1 8 130,-3-10-64,2 2-52,1 8 116,-4-8-58,2 0-136,2 8 194,-4-11-96,2 3 48,2 8 48,-4-8-112,-1 0 56,5 8 56,-5-8-72,-1 0 36,6 8 36,-8-11-126,0 2 62,8 9 64,-9-8-92,4 3 54,5 5 38,-10-7-18,4 3 76,6 4-58,-8-3 30,3 1-16,5 2-14,-5 0 56,1 0-28,4 0-28,-3 1-2,1 1 0,2-2 2,0 5-100,0 4 94,0-9 6,4 14-4,1-2 58,-5-12-54,10 26 28,3-6-14,-13-20-14,13 16 6,-1 0-2,-12-16-4,19 19-54,-1-1 26,-18-18 28,16 13-66,-4-8 34,-12-5 32,20 8-92,-2-1 46,-18-7 46,16 4-32,-5 0 16,-11-4 16,20 2-8,-5-1 40,-15-1-32,16-2 16,-6 1-8,-10 1-8,18-4 76,-7 0-38,-11 4-38,9-5 140,-3 1-70,-6 4-70,6-4 134,-2 1 82,-4 3-216,4-4 108,-3 2-54,-1 2-54,-1-2 214,1 0 6,0 2-220,-4-4 110,3 0-56,1 4-54,-10-5 68,3-2-34,7 7-34,-7-5 52,-4-1-26,11 6-26,-14-9-22,2 3 10,12 6 12,-13-8-6,3 2 12,10 6-6,-16-8 2,3 1-48,13 7 46,-14-8-24,4 2 12,10 6 12,-16-9 6,4 4-2,12 5-4,-11-6 10,1-2-6,10 8-4,-12-5 10,4 1 44,8 4-54,-8-2 26,2 1-4,6 1-22,-4-2 10,0 3-152,4-1 142,-2 1-72,1 0 36,1-1 36,1 2-182,3 5 92,-4-7 90,6 6-18,-1 3 10,-5-9 8,14 13-60,-3-1 30,-11-12 30,13 11-60,-1-3-22,-12-8 82,19 11-40,-1-2-12,-18-9 52,16 7-26,-5-4 12,-11-3 14,20 5-42,-1-2 20,-19-3 22,16 0 66,-3 1-34,-13-1-32,18 0 72,-5-1 0,-13 1-72,10-4 36,-3 3 62,-7 1-98,9-2 50,-2 0 102,-7 2-152,4-4 76,-1 4-38,-3 0-38,1-1 380,0 0-190,-1 1-190,-1-4 402,0 4-200,1 0-202,-5-5 144,0 3-80,5 2-64,-7-3 32,2 1-60,5 2 28,-11-4-14,-3 0-36,14 4 50,-14-4-26,3 2 14,11 2 12,-18-5-66,3-1 32,15 6 34,-15-6-48,3 2 24,12 4 24,-24-9-92,6 1 14,18 8 78,-19-8-40,4 0 16,15 8 24,-26-12-12,3 3 6,23 9 6,-22-8 34,8 4-18,14 4-16,-26-6 68,9 2-34,17 4-34,-21-2 102,8 1-52,13 1-50,-17-1 2,4 1 50,13 0-52,-10 0 26,1 1 0,9-1-26,-11 0 12,3 0-26,8 0 14,-8 1-6,1 0 2,7-1 4,-6 0-14,0 0 8,6 0 6,-8 0-4,3 0 2,5 0 2,-8-1-12,2 0 46,6 1-34,-7-1 16,0 1 16,7 0-32,-9-2 16,-1 0 48,10 2-64,-10-3 32,1 1-16,9 2-16,-15-3 40,1-1-20,14 4-20,-16-5 38,3 1-18,13 4-20,-17-6 26,-3-1-14,20 7-12,-19-7-10,6 1-34,13 6 44,-21-9-22,2 1 34,19 8-12,-15-6 6,2 1-2,13 5-4,-19-6-2,5 2 0,14 4 2,-16-2-8,6 0 4,10 2 4,-15 2-6,0 0-42,15-2 48,-12 4-24,2 0-20,10-4 44,-14 9-22,4-1-28,10-8 50,-14 12-26,6-3 14,8-9 12,-11 16-34,3-4 16,8-12 18,-8 14-8,0-3 4,8-11 4,-6 14-26,2-4 12,4-10 14,-4 7 18,1-1 6,3-6-24,-2 5 12,2 0-110,0-5 98,-1 3-48,1-1 24,0-2 24,0 2-132,-1-2 66,1 0 66,0 1-82,0-1 42,0 0 40,0 0 8,1 0-4,-1 0-4,0 0 54,-1 0 64,1 0-118,0-2 60,1-1-2,-1 3-58,0-6 28,-3 0-14,3 6-14,-1-12-24,-4 2 12,5 10 12,-3-9 6,1 2-4,2 7-2,-6-10 42,0 4 2,6 6-44,-5-5 22,-1 0 54,6 5-76,-7-4 38,-1 2 20,8 2-58,-7-1 30,1 0-16,6 1-14,-7 2 8,-1 1 60,8-3-68,-6 5 34,1 1-18,5-6-16,-8 13 52,3-1-14,5-12-38,-5 15 20,4-4-22,1-11 2,-2 20-2,1-5-50,1-15 52,1 12-26,0-4 12,-1-8 14,3 12-134,-1-3 66,-2-9 68,3 7-330,0-1 166,-3-6 164,3 3-238,0 1 118,-3-4 120,3 2-444,-1 0-214,-2-2 658,4 0-328,-2-2-680,-2 2 1008,3-1-504,2 0 252,-5 1 252,5-4-1330,1 0 664,-6 4 666,6-5-1910,-3 1 956,-3 4 954,8-4-2174,-2 0-646,-6 4 2820,10-1-1410,-3-3-1138,-7 4 2548,15-5-1274,0 1 636,-15 4 638,0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2T18:34:50.249"/>
    </inkml:context>
    <inkml:brush xml:id="br0">
      <inkml:brushProperty name="width" value="0.5" units="cm"/>
      <inkml:brushProperty name="height" value="0.5" units="cm"/>
      <inkml:brushProperty name="color" value="#FEFFFE"/>
    </inkml:brush>
  </inkml:definitions>
  <inkml:trace contextRef="#ctx0" brushRef="#br0">192 851 143,'-14'-18'0,"-8"-7"0,6-3 204,16 28-204,-29-48 102,10 11 108,19 37-210,-19-38 106,5 13-54,14 25-52,-15-34 1222,1 4-610,14 30-612,-8-18 454,0 0-228,8 18-226,-5-15 534,2 5 564,3 10-1098,-4-5 550,3 2-276,1 3-274,3 6 346,2 16-174,-5-22-172,8 49 514,4 7-256,-12-56-258,21 156 1230,-3-27-616,-18-129-614,15 129 560,-1-46 52,-14-83-612,19 181 306,-2-37 418,-17-144-724,16 128 362,-6-61 392,-10-67-754,24 167 376,-11-44-188,-13-123-188,8 119 282,-3-51-140,-5-68-142,12 149 802,-6-52-400,-6-97-402,0 101 376,0-43-188,0-58-188,2 117 390,-7-44 22,5-73-412,0 61 206,-5-19 142,5-42-348,-5 54 174,0-26-88,5-28-86,-3 17 204,1-6-102,2-11-102,0 9 274,0-8-136,0-1-138,2-11-192,-1-11 96,-1 22 96,5-84-136,-3-15 96,-2 99 40,7-111-20,-1 36 50,-6 75-30,17-178 16,-7 26-8,-10 152-8,13-154 40,-6 55-20,-7 99-20,14-212 126,0 25-64,-14 187-62,8-193-128,7 55 64,-15 138 64,13-231-128,0 24-24,-13 207 152,13-192-76,-4 63 134,-9 129-58,13-193 28,-5 66 118,-8 127-146,5-73 74,-2 45-38,-3 28-36,2-27 634,0 16-316,-2 11-318,0-9 70,0 8-34,0 1-36,-2 30 154,-4 52 302,6-82-456,-9 139 228,9-43-46,0-96-182,2 203 92,0-19-78,-2-184-14,-4 184 6,-2-59-2,6-125-4,10 215 202,-10-26-102,0-189-100,-7 192 246,2-55-122,5-137-124,-7 241 222,-1-16 72,8-225-294,-5 210 148,-1-68 42,6-142-190,-17 229 94,5-56 82,12-173-176,-13 147 88,3-76-44,10-71-44,-18 148 490,10-86-246,8-62-244,-7 43 150,6-16-30,1-27-120,-4 16 60,3-7-806,1-9 746,0 6-374,6-6 164,-6 0 210,13-19-106,1-26 78,-14 45 28,11-80-14,-2 11 6,-9 69 8,11-165 188,-3 32-94,-8 133-94,9-145 108,4 47-54,-13 98-54,10-211 18,3 32-68,-13 179 50,3-188-26,11 45 14,-14 143 12,6-238-138,2 25 68,-8 213 70,7-202-238,-2 52 118,-5 150 120,17-217-100,-8 42 50,-9 175 50,17-141-152,-12 70 76,-5 71 76,5-132-102,0 81 66,-5 51 36,5-30-18,-4 13-54,-1 17 72,0-10-36,0 5 18,0 5 18,-1 5-10,-1 13 6,2-18 4,-3 88 214,0 28-108,3-116-106,-5 131 142,1-37-40,4-94-102,-8 205 52,-4-35 22,12-170-74,-5 179 36,-1-42 106,6-137-142,-5 233 72,-3-28-36,8-205-36,-5 209 454,1-59-228,4-150-226,-6 246 222,-7-34-112,13-212-110,-22 190 160,17-74 280,5-116-440,-25 197 220,10-53 22,15-144-242,-6 96 120,-6-47 76,12-49-196,-8 58 98,5-33-48,3-25-50,-2 15 132,2-7-66,0-8-66,2 5-814,3-8 406,-5 3 408,8-27-184,-2-4 92,-6 31 92,14-134-10,-8 16 50,-6 118-40,4-142 20,1 63 2,-5 79-22,9-200 10,-2 20-4,-7 180-6,-3-191 86,3 44-42,0 147-44,-13-256-126,9 13 62,4 243 64,-8-225-144,1 56-84,7 169 228,-13-278-114,8 57-30,5 221 144,-8-202-72,5 65-56,3 137 128,-7-194-64,2 57 32,5 137 32,-8-84 60,4 41-30,4 43-30,-6-48 14,1 30-6,5 18-8,-2-15 420,-4 8-398,6 7-22,-5 5 10,-7 26-112,12-31 102,-10 75-52,9-2 70,1-73-18,-7 190 10,9-18-6,-2-172-4,1 185 82,-6-48-40,5-137-42,9 237-60,0-19 30,-9-218 30,14 225-22,-11-53-6,-3-172 28,15 304-14,1-41-36,-16-263 50,9 265-26,1-78-30,-10-187 56,11 289-28,2-39 14,-13-250 14,10 221-16,-6-75 8,-4-146 8,1 233 176,8-71-88,-9-162-88,-7 119 4,10-66-178,-3-53 174,0 86-86,10-48-962,-10-38 1048,5 21-524,0-7-1662,-5-14 2186,15 11-1094,13-14 548,-28 3 546,31-22-2186,-2-9 1094,-29 31 1092,79-126-1626,-16-6 812,-63 132 814,73-157-5100,-73 157 5100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2T18:35:10.151"/>
    </inkml:context>
    <inkml:brush xml:id="br0">
      <inkml:brushProperty name="width" value="0.5" units="cm"/>
      <inkml:brushProperty name="height" value="0.5" units="cm"/>
      <inkml:brushProperty name="color" value="#FEFFFE"/>
    </inkml:brush>
  </inkml:definitions>
  <inkml:trace contextRef="#ctx0" brushRef="#br0">1 141 527,'0'0'44,"0"0"-44,0 0 22,0 0-36,0 0 6,0 0 10,0 0-6,0 0 6,0 0 154,0 0-76,0 0-316,0 0 544,0 0-272,0 0-380,3 0 834,2 0-226,-5 0-264,3 0 132,-1 0 106,-2 0-238,2 0 120,1 0-28,-3 0-92,3 0 46,-1 0-24,-2 0-22,3 0 508,0 0-254,-3 0-254,5 0 214,-1 0-106,-4 0-108,5 0 178,0 0 90,-5 0-268,5 0 134,1 0 38,-6 0-172,7 0 86,-1 0 0,-6 0-86,7 0 44,0 0-22,-7 0-22,6 0 778,-1-2-388,-5 2-390,7 2 54,-1-2 58,-6 0-112,5 0 56,2-3 144,-7 3-200,7 1 100,-2-1 118,-5 0-218,5 2 108,1 0-94,-6-2-14,7 0 8,-4 0-4,-3 0-4,8 1 442,-1-1-222,-7 0-220,7 0 154,-2 0 4,-5 0-158,6 2 78,1-2 126,-7 0-204,6 3 102,1-3 56,-7 0-158,7 2 80,1 0-68,-8-2-12,8 1 6,-1-1-4,-7 0-2,8 2 398,2 0-198,-10-2-200,8 0 192,-1-2 48,-7 2-240,10-3 120,1-1 40,-11 4-160,14 2 80,-11-4 24,-3 2-104,10-3 52,0 1-102,-10 2 50,13 0-26,-5-1 14,-8 1 12,9-2 310,0 4-156,-9-2-154,9 3 166,1-3-84,-10 0-82,6 3 42,9 1 2,-15-4-44,8 6 22,-3-4 90,-5-2-112,7 5 56,6 0-112,-13-5 56,8 3-28,-3 2 14,-5-5 14,9 2 288,-1-1-144,-8-1-144,7 4 72,-1-3-36,-6-1-36,7 2 78,1-2 82,-8 0-160,8 2 80,-4-2 32,-4 0-112,5 1 56,5-1-64,-10 0 8,6 2-4,-6-2 2,0 0 2,8 0 262,-1 2-130,-7-2-132,5 0 42,0 0-22,-5 0-20,7 3 22,-4 0 46,-3-3-68,7 2 34,-3-1-18,-4-1-16,7 4 8,0-1-120,-7-3 112,6 2-56,3 1 28,-9-3 28,6 2 162,1-1-80,-7-1-82,6 2 40,3 0-20,-9-2-20,6 1 10,3-1 44,-9 0-54,8-1 26,-2 2 56,-6-1-82,7 0 40,-2 2-20,-5-2-20,7-2-46,-1 4 24,-6-2 22,7-2 208,0 1-104,-7 1-104,8 0 64,-3 3-32,-5-3-32,6-2 84,3 4-30,-9-2-54,6-2 28,1 1-6,-7 1-22,8-2 10,2 0-4,-10 2-6,7-1-78,-1 1 40,-6 0 38,9 1 208,-1-1-104,-8 0-104,8 2 20,-1-4-10,-7 2-10,8 0-6,-1 2 2,-7-2 4,6 0-2,1 0 14,-7 0-12,6 0 6,1 2-4,-7-2-2,8 0 46,-3 0-24,-5 0-22,7-2 168,-1 2-84,-6 0-84,7 0-2,1-2 0,-8 2 2,9 0 44,-1 0 14,-8 0-58,8-1 28,0 1-6,-8 0-22,9 0 12,-3-4-6,-6 4-6,5 0 14,2-1-6,-7 1-8,11 0 92,-2 0-46,-9 0-46,11 1-22,-7 1 12,-4-2 10,11 0 50,-3 2 0,-8-2-50,10 1 24,-3-1-4,-7 0-20,12 5 10,-6-1-4,-6-4-6,10 0 26,0 1-12,-10-1-14,7 4 114,-1-3-56,-6-1-58,9 0-28,-3 2 14,-6-2 14,12 2-58,-4-2 48,-8 0 10,12 1-4,-3-1 14,-9 0-10,10-1 4,-1 1-2,-9 0-2,8-2 174,0 0-88,-8 2-86,13-1 140,1-1-70,-14 2-70,8 2-38,0-2 20,-8 0 18,12 0-54,-1 1 48,-11-1 6,10 2-4,-1-2 14,-9 0-10,9 0 6,3 0-4,-12 0-2,8 0 86,2 2-44,-10-2-42,10 0 22,0 0-12,-10 0-10,10-2-46,0 0 22,-10 2 24,10-1 0,0-1 32,-10 2-32,10-3 16,-4-1 56,-6 4-72,10-1 36,-1-1-82,-9 2 46,4-2-22,1 1 10,-5 1 12,7-2 194,-2 0-96,-5 2-98,3 2-120,1-2 60,-4 0 60,5 0-62,-2 0 8,-3 0 54,3 2-28,0-2 38,-3 0-10,4 0 6,-1 1-48,-3-1 42,5 2-20,-2-2 10,-3 0 10,5 3 154,0-1-76,-5-2-78,5 0-38,0 2 20,-5-2 18,4 0-10,2 0 30,-6 0-20,7 0 10,-4 0 26,-3 0-36,5 0 18,2 0-64,-7 0 46,5 0-24,0 0 12,-5 0 12,5 0 174,-1 0-86,-4 0-88,5 0 56,0 0-28,-5 0-28,5 0-26,2 0 52,-7 0-26,7 0 14,-4 0 4,-3 0-18,7 0 10,-1 0 66,-6 0-76,5 0 38,2 0-18,-7 0-20,6 0 154,3 0-78,-9 0-76,8 0-42,-5 0 22,-3 0 20,8-2-22,4 2-62,-12 0 84,8 0-42,-3 0-10,-5 0 52,9 0-26,-5 0 52,-4 0-26,7 0 14,3 0-8,-10 0-6,3 0 108,4 0-54,-7 0-54,5 0-34,0 0 18,-5 0 16,5 0-20,1 0-10,-6 0 30,5-2-16,-1 2 40,-4 0-24,8 0 12,-3 0-6,-5 0-6,3 0 56,2 0-28,-5 0-28,5 0 14,2 0-8,-7 0-6,8-1-68,0 1 2,-8 0 66,7 0-34,0 0-2,-7 0 36,6 0-18,1-2 28,-7 2-10,6 0 6,3 0-4,-9 0-2,10-2 146,-5 2-74,-5 0-72,6 0 68,1-1-34,-7 1-34,6 0-86,-1 0 42,-5 0 44,7 0-54,-2 0 28,-5 0 26,7 0-14,-3 0-24,-4 0 38,7 0-20,0-2 138,-7 2-118,5 0 60,0 0-30,-5 0-30,6-2 22,1 2-10,-7 0-12,6 0-86,-1 0 30,-5 0 56,7-1-28,0 1 26,-7 0 2,8 0 0,-3-2 32,-5 2-32,7-2 16,-1 1-8,-6 1-8,7 0 128,-2-2-64,-5 2-64,6 0 72,1 0-36,-7 0-36,8 0-86,-3 0-62,-5 0 148,5 0-74,3 0-2,-8 0 76,9 0-38,-4-2-86,-5 2 124,6 0-62,1 0 32,-7 0 30,8 0 108,-3 0-54,-5 0-54,8-1-76,-3 1 38,-5 0 38,9 0 0,-3-2 0,-6 2 0,7-1 52,-1-3-26,-6 4-26,5-1 14,-1-1-8,-4 2-6,3 0 4,-1 0-2,-2 0-2,1-2 156,1 2-78,-2 0-78,2-1 52,-1 1-26,-1 0-26,0 0 156,0 1 62,0-1-218,0 0 110,2 0 84,-2 0-194,0-1 98,0 1 58,0 0-156,0 0 78,-2 1-38,2-1-40,-1-1 256,1 1-128,0 0-128,-4-2-72,1 0 36,3 2 36,-7 0-90,4-3-44,3 3 134,-8-2-66,1-1-116,7 3 182,-11-3-90,1-1-68,10 4 158,-12-1-78,-1-1 38,13 2 40,-13-2-40,1 1 20,12 1 20,-20-2-174,4 2 88,16 0 86,-17 0-92,4 0 46,13 0 46,-18-3-86,-4 3 2,22 0 84,-16 1-42,-1-2 10,17 1 32,-20 0-16,2 0 8,18 0 8,-16 0 80,-1 1-40,17-1-40,-18 2-160,0 1 80,18-3 80,-19 2-92,1-4-18,18 2 110,-18 4-56,0-1-24,18-3 80,-20 3-40,2 1-44,18-4 84,-17 3-42,1 0 22,16-3 20,-17 4 22,-1-1-12,18-3-10,-20 3-70,-3 2 34,23-5 36,-20 2-166,5-1 40,15-1 126,-23 5-64,2-3 8,21-2 56,-20 2-28,7 1 2,13-3 26,-23 2-12,3-1 6,20-1 6,-20 4 84,2-3-42,18-1-42,-20 2-22,2 0 10,18-2 12,-22 3-90,9-5 46,13 2 44,-22-1-78,6-1 38,16 2 40,-17-2-20,2 1-26,15 1 46,-21-4-22,3 3 10,18 1 12,-18 0 42,6-4-20,12 4-22,-17-3-14,-4 0 8,21 3 6,-17-4-124,6 4 6,11 0 118,-18-3-58,4 2-8,14 1 66,-16-4-32,8 3-52,8 1 84,-17-5-42,7 3 20,10 2 22,-11-5 102,-1 3-52,12 2-50,-12-3-62,1 0 30,11 3 32,-12-2-52,2 2 74,10 0-22,-11-3 12,-2 1 62,13 2-74,-12 0 36,-1-2 14,13 2-50,-14-1 26,3 1-14,11 0-12,-12 0 94,2-2-46,10 2-48,-11 0-40,-1 0 20,12 0 20,-11 0-10,-1 2 4,12-2 6,-13-2 6,5 0-60,8 2 54,-12-3-26,4 5 24,8-2 2,-13-2 0,3 4 0,10-2 0,-17 1 132,6-2-66,11 1-66,-14-2-56,-1 4 28,15-2 28,-14 0 10,0 0 40,14 0-50,-15 0 24,1-2-44,14 2 20,-14 2-10,3-2 6,11 0 4,-15 0-2,2 0 0,13 0 2,-12-2 88,-3 4-44,15-2-44,-16-7-146,4 4 72,12 3 74,-15-3-12,5-1 6,10 4 6,-18-1-4,2-3 14,16 4-10,-12-1 6,-1-1 60,13 2-66,-10-2 34,0 1-18,10 1-16,-12-4 196,1 3-98,11 1-98,-14-2-50,1 0 24,13 2 26,-11-1-20,-1-1-2,12 2 22,-11-2-12,-3 1-74,14 1 86,-13-2-42,3 1 32,10 1 10,-13 0-4,3-4 2,10 4 2,-13-1 122,4-1-60,9 2-62,-11-2 6,3 2-2,8 0-4,-10-1 66,1-1 22,9 2-88,-11-3 44,3 3 2,8 0-46,-9-2 24,1 0-24,8 2 0,-8-1 0,1-1 0,7 2 0,-5-5 88,0 3-44,5 2-44,-5-1-110,0 1 54,5 0 56,-3-2-72,1 2 4,2 0 68,-3 0-34,3 0-94,0 0 128,-2 2-64,2-4-112,0 2 176,0 0-88,0-2 44,0 2 44,0 0 34,0 2-18,0-2-16,-1 0-128,1 0 64,0 0 64,1-2-20,-1 2 10,0 0 10,0 2-16,-1-2-24,1 0 40,0-2-20,0 4-58,0-2 78,0-2-40,1 1 20,-1 1 20,0 1-66,-1-2 34,1 1 32,0 1-636,0-1 318,0 0 318,0 2-768,0-2-564,0 0 1332,0 0-666,-2 0-1744,2 0 2410,0 2-1204,0-2 602,0 0 602,0 0 0</inkml:trace>
  <inkml:trace contextRef="#ctx0" brushRef="#br0" timeOffset="2235">378 0 1719,'0'0'188,"0"0"74,0 0-262,6 0 130,4 0 168,-10 0-298,10 0 148,-2 0 78,-8 0-226,12 0 114,1 0-58,-13 0-56,12 0 360,-2 0-180,-10 0-180,13 0 30,0 4-14,-13-4-16,13-2 128,-3 0-64,-10 2-64,15 0 92,-3 0 54,-12 0-146,10 0 72,3 0 40,2 0-56,-2 2-28,-13-2-28,13 5 174,-1-3-86,-12-2-88,11 3-56,1-3 28,-12 0 28,12 0 230,-2 2 56,-10-2-286,9 3 144,5-3 72,-14 0-216,10 2 108,-2-1 86,-8-1-194,11 2 96,-1 0-48,-10-2-48,14-5 320,-14 5-320,8 0 160,3 3-248,-1-10 44,-10 7 44,10 2 34,-1 0-16,-9-2-18,8 3 76,-2 0-38,-6-3-38,10 2 8,-3-4 108,1 4-58,1 0-30,-9-2-28,8 0 190,-2 1-94,-6-1-96,10 0-76,-1 2 38,-9-2 38,10-2 24,-4 4-12,6-4-6,-4 2-2,-8 0-4,7 2 42,3-7 46,-1 7-44,0-1-22,-9-1-22,10 0 188,1-1-230,-11 1 42,10 3-22,0-2 12,-10-1 10,7 2-18,1 0 22,-8-2-4,15 5 2,0-4-2,-15-1 0,8 4 44,-1 1-10,-7-5-34,8 1 18,0 3-10,-8-4-8,8 1 180,-1 1-90,-7-2-90,8 2-170,-3-1 84,-5-1 86,10 0-30,-7 4 70,-3-4-40,7 1 20,0-1 30,-7 0-50,8 4 26,0-3 38,-8-1-64,7 2 32,1-1-16,-8-1-16,8 2 196,-1 1-98,-7-3-98,7 0-42,1 2 20,-8-2 22,6 0 82,1 2-42,-7-2-40,8 1 20,1 3 6,-9-4-26,8 1 14,2-1 4,-10 0-18,8 2 10,5-2-6,-13 0-4,10 0 106,0 0-52,-10 0-54,12 0-90,-2-2 46,-10 2 44,13-1 30,-5 1-16,-8 0-14,13-4 8,-3 6-32,-10-2 24,12-2-12,-2 4 114,-10-2-102,10 0 52,0 2-26,-10-2-26,8-2 208,2 5-104,-10-3-104,10 0-12,-2 2 6,-8-2 6,10 2-18,-2-1 24,-8-1-6,12 2 4,-4-2 10,-8 0-14,12 2 6,-2-4 10,-10 2-16,13 3 8,-5-4-4,-8 1-4,10 3 158,2-3-80,-12 0-78,9-2-36,0 2 18,-9 0 18,8 0 26,2 2 28,-10-2-54,10 2 26,-4-2 28,-6 0-54,7 1 26,0-1 64,-7 0-90,11 2 44,-2-2-22,-9 0-22,9 2 76,0-1-38,-9-1-38,8 0-46,4 2 24,-12-2 22,6 0-12,2 2 6,-8-2 6,17 1-14,-5-1 58,-12 0-44,14 2 22,-7-2 26,-7 0-48,13-3 24,-3 3-12,-10 0-12,12-2 198,-4 0-100,-8 2-98,10-3-38,2 1 18,-12 2 20,8 0-10,0 2 18,-8-2-8,7-2 4,1 2 62,-8 0-66,8 0 32,-1 4 8,-7-4-40,10-2 20,1 2-10,-11 0-10,9 0 234,-3 0-118,-6 0-116,9 2-130,4-4 66,-13 2 64,8 0 16,-1-2-8,-7 2-8,8 2-8,0-2 80,-8 0-72,7 3 36,-1-1 30,-6-2-66,7 0 32,-2 2-16,-5-2-16,5 0 160,0 0-80,-5 0-80,5 0-96,-2 0 48,-3 0 48,5 0-52,0 0-74,-5 0 126,5 0-62,0 1 58,-5-1 4,5 0-2,0 0-86,-5 0 88,7 0-44,-4 0 22,-3 0 22,6 0 88,-1 0-44,-5 0-44,4 0-66,2 0 34,-6 0 32,7 0-16,-4 2-20,-3-2 36,5 0-18,2 0 8,-7 0 10,5 0-4,1 0-58,-6 0 62,7 0-32,0 1 16,-7-1 16,6 0 116,3 0-58,-9 0-58,8 2-198,0-2 98,-8 0 100,10 2-138,-2-2 18,-8 0 120,10 1-60,0-1 54,-10 0 6,10 2-4,-2-2 42,-8 0-38,9 0 20,0 2-10,-9-2-10,12 0 144,-4 0-72,-8 0-72,10 0-156,-3 0 78,-7 0 78,10 0-74,0 0 36,-10 0 38,13-2-58,-6 2-12,-7 0 70,8 0-34,3-3 16,-11 3 18,9 0-8,1 1 4,-10-1 4,8 0 90,-2 0-46,-6 0-44,12-1-110,3-1 56,-15 2 54,13-3 12,-6 3-30,-7 0 18,10-5-8,-2 2-24,-8 3 32,8-2-16,2-1 48,-10 3-32,12-4 16,-2 1-8,-10 3-8,10-5 120,-2 5-60,-8 0-60,11-3-138,-2 3 68,-9 0 70,8 1-46,0-2 22,-8 1 24,10 0-28,-2 0 14,-8 0 14,9-4-6,-1 3-22,-8 1 28,8 0-14,0 0 8,-8 0 6,9 0 164,-4-2-82,-5 2-82,10-2-62,-2 2 30,-8 0 32,5-1-4,5-1-74,-10 2 78,6-2-38,1 1 30,-7 1 8,10 0-4,-3 0-22,-7 0 26,8-3-12,-2 3 6,-6 0 6,7 1 112,0-2-56,-7 1-56,6 0-104,-1-2 52,-5 2 52,7 0-10,-2 0 42,-5 0-32,5-2 16,0 2 72,-5 0-88,5-1 44,0 1 2,-5 0-46,5-2 22,1 0-10,-6 2-12,5 0 34,2 0-18,-7 0-16,5 2-4,3-5 2,-8 3 2,5 0 24,2 0-116,-7 0 92,8 0-46,2-4-30,-10 4 76,6-3-38,1 5-112,-7-2 150,8-4-76,2 3 38,-10 1 38,8-2-284,-1 2 142,-7 0 142,10 0-394,2 0 196,-12 0 198,8-2-1006,0 2-286,-8 0 1292,12 4-646,-12-4 646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2T18:35:13.073"/>
    </inkml:context>
    <inkml:brush xml:id="br0">
      <inkml:brushProperty name="width" value="0.5" units="cm"/>
      <inkml:brushProperty name="height" value="0.5" units="cm"/>
      <inkml:brushProperty name="color" value="#FEFFFE"/>
    </inkml:brush>
  </inkml:definitions>
  <inkml:trace contextRef="#ctx0" brushRef="#br0">1 1 2279,'0'0'276,"8"0"-138,-8 0-138,12 0 372,-2 0-186,-10 0-186,16 5 334,-4-4 56,-12-1-390,18 4 196,-1-1 134,-17-3-330,13 1 164,3 1 122,-16-2-286,20 2 144,-3-2-72,-17 0-72,16 0 208,-1 1-104,-15-1-104,22-1 180,-3-1-90,-19 2-90,20-2 112,-5 1-28,-15 1-84,20-3 42,2 1-260,-22 2 218,18-2-110,-3 1-172,-15 1 282,21-2-142,-3 2 72,-18 0 70,22 2-444,-7-2 222,-15 0 222,21 3-530,-1 0 264,-20-3 266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2T18:35:13.657"/>
    </inkml:context>
    <inkml:brush xml:id="br0">
      <inkml:brushProperty name="width" value="0.5" units="cm"/>
      <inkml:brushProperty name="height" value="0.5" units="cm"/>
      <inkml:brushProperty name="color" value="#FEFFFE"/>
    </inkml:brush>
  </inkml:definitions>
  <inkml:trace contextRef="#ctx0" brushRef="#br0">131 1 2279,'0'0'292,"0"0"-292,-9 15 146,-1-2-74,10-13-72,-15 22 220,6-11-110,9-11-110,-11 22 236,-1-1-118,12-21-118,-10 18 178,-3-4-88,13-14-90,-11 16 44,4-3-246,7-13 202,-7 10-100,-3 2-346,10-12 446,-3 8-224,0-1 112,3-7 112,0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2T18:35:14.105"/>
    </inkml:context>
    <inkml:brush xml:id="br0">
      <inkml:brushProperty name="width" value="0.5" units="cm"/>
      <inkml:brushProperty name="height" value="0.5" units="cm"/>
      <inkml:brushProperty name="color" value="#FEFFFE"/>
    </inkml:brush>
  </inkml:definitions>
  <inkml:trace contextRef="#ctx0" brushRef="#br0">0 75 1903,'0'0'280,"7"0"76,-7 0-356,15 0 178,-5 0-90,-10 0-88,9 0 104,1 0-52,-10 0-52,20 0 270,-5 0-134,-15 0-136,20 0 24,-5-2-12,-15 2-12,23-10 6,-6 2-188,-17 8 182,21-11-90,-4 1-248,-17 10 338,23-17-168,-5 1 84,-18 16 84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2T18:35:15.141"/>
    </inkml:context>
    <inkml:brush xml:id="br0">
      <inkml:brushProperty name="width" value="0.5" units="cm"/>
      <inkml:brushProperty name="height" value="0.5" units="cm"/>
      <inkml:brushProperty name="color" value="#FEFFFE"/>
    </inkml:brush>
  </inkml:definitions>
  <inkml:trace contextRef="#ctx0" brushRef="#br0">568 94 1839,'0'0'-44,"0"0"44,0 0-22,0 0-6,0 0 78,0 0-114,0 0 58,0 0 76,0 0-144,0 0 72,0 0 78,0 0-44,0 0-64,0 0 118,0 0 4,0 0-266,0 0 398,0 0-168,0 0-330,0 0 580,5 0-290,-5 0-14,1 0-74,1 0 38,-2 0 36,2 0 122,-1 0-62,-1 0-60,0 0 202,0 0 296,0 0-1198,0 0 1648,0 0-796,0 0-1252,-3-3 2276,1 3-1138,2 0-38,-3-2 68,-2-1-34,5 3-34,-3-2 0,-2 1 0,5 1 0,-4-5 136,-1 1-68,5 4-68,-6-3 46,3 0-22,3 3-24,-7-7 72,2 1 24,5 6-96,-7-4 48,4-1 96,3 5-144,-7-3 72,-1-2-36,8 5-36,-6-3 18,1-1-10,-4 1 156,3 0-82,6 3-82,-7-5 158,-4 0-80,11 5-78,-9-2 200,-1-1 72,10 3-272,-10-3 136,0-1 4,10 4-140,-11 0 70,1-3-36,10 3-34,-13 5 34,3-5-18,10 0-16,-17 0 204,6 2-102,11-2-102,-12 3 36,-1 0-18,13-3-18,-17 5-4,1-3-70,16-2 74,-15 3-36,-7 4 18,22-7 18,-14 8-10,-6 2 6,20-10 4,-17 8-14,-3-3 6,20-5 8,-16 10 152,-6-8-76,22-2-76,-16 5 106,3-2-12,13-3-94,-17 7 46,2-4-34,15-3-12,-11 3 6,11-3-6,-10 5-82,0-1 42,3-4 20,7 0 20,-5 3-278,-1-5 138,6 2 140,-9 2-226,3-2 114,6 0 112,-7 2-520,4-2-692,3 0 1212,-4 3-606,-1-5 302,5 2 304,0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2T18:35:51.960"/>
    </inkml:context>
    <inkml:brush xml:id="br0">
      <inkml:brushProperty name="width" value="0.15" units="cm"/>
      <inkml:brushProperty name="height" value="0.15" units="cm"/>
      <inkml:brushProperty name="color" value="#FEFFFE"/>
    </inkml:brush>
  </inkml:definitions>
  <inkml:trace contextRef="#ctx0" brushRef="#br0">325 1000 143,'0'-6'32,"-4"-1"-16,4 7-16,-5-6 48,1 0 28,4 6-76,-8-12 38,5 5-20,3 7-18,-4-8 114,2 1-58,2 7-56,-3-11 0,1 2 0,2 9 0,0-6 68,-1 1 46,1 5-114,0-5 58,-1 2 10,1 3-68,0-1 34,0-1 112,0 2-146,-1 1 72,2 1-36,-1-2-36,-1 10 938,1-2-468,0-8-470,0 19 234,2 2-116,-2-21-118,2 24 302,-2-7 30,0-17-332,3 31 166,-3-7 124,0-24-290,1 28 146,-1-10 146,0-18-292,2 31 146,-1-6-72,-1-25-74,3 29 324,-2-14-162,-1-15-162,0 29 82,0-8-42,0-21-40,0 20 192,2-6 44,-2-14-236,1 19 118,-1-6 86,0-13-204,0 12 102,-1-4-24,1-8-78,1 9 40,-1-1-20,0-8-20,0 5 218,-1-1-110,1-4-108,0 4 38,0-2-18,0-2-20,0 2 162,0 0 70,0-2-232,0 0 116,-1 1 6,1-1-122,1 0 62,-3 1-56,2-1-6,0-2 4,1 0-2,-1 2-2,0-7 172,0 1-86,0 6-86,-1-15-36,-1-2 18,2 17 18,1-15 70,-2 2-18,1 13-52,-2-21 26,3 2 94,-1 19-120,0-21 60,0 6 62,0 15-122,-1-26 62,0 7-32,1 19-30,0-24 132,0 11-66,0 13-66,-1-29-84,0 6 42,1 23 42,1-23-8,-1 6 32,0 17-24,-1-35 12,2 8 70,-1 27-82,1-21 42,-1 1 18,0 20-60,0-31 30,1 7-14,-1 24-16,2-21 244,0 7-122,-2 14-122,0-22 112,0 3-56,0 19-56,1-14 116,0 1-30,-1 13-86,0-18 44,2 6 102,-2 12-146,0-12 72,0 2-8,0 10-64,0-13 32,0 1-16,0 12-16,0-10 208,-1 3-104,1 7-104,0-12-12,0 3 6,0 9 6,-2-9 74,2 3 26,0 6-100,0-10 50,-1 1 100,1 9-150,-4-10 74,3 5 24,1 5-98,-3-12 48,1 1-24,2 11-24,0-10 100,-5 1-50,5 9-50,-4-12 62,1 2-32,3 10-30,-3-9-8,-1 1 4,4 8 4,-1-10-2,-1 2 12,2 8-10,-2-8 6,3 2 44,-1 6-50,-2-7 26,1-1-14,1 8-12,-1-5-18,0-1 10,1 6 8,-1-6 8,-1 0-4,2 6-4,-1-6 62,-1 1-32,2 5-30,1-5 16,-1 1-32,0 4 16,1-4-8,-2 1-20,1 3 28,1-7-14,1 2 6,-2 5 8,1-5-64,-2 1 32,1 4 32,0-6 56,1 0-28,-1 6-28,1-6 14,-1 0-42,0 6 28,0-6-14,0 1 18,0 5-4,1-5 2,-1 0 0,0 5-2,0-6 0,0 2 0,0 4 0,0-4 36,0 0-18,0 4-18,-1-3 106,1-1-54,0 4-52,0-3-46,0 0 252,0 3-206,0-2 102,-1-2-242,1 4 140,-1-2-70,3-1 34,-2 3 36,0-3-214,0 0 108,0 3 106,-1-4-138,1 3 70,0 1 68,1-4 2,-1 1-2,0 3 0,-2-2 24,3-1 64,-1 3-88,-1-2 44,0-1 86,1 3-130,0-1 66,0-2-22,0 3-44,0-3 22,-1 0-10,1 3-12,0-6-54,-1 3 26,1 3 28,-1-3 70,0 0-34,1 3-36,-1-4-30,2 2-34,-1 2 64,-1-5-32,0 1-20,1 4 52,-1-4-26,4-1 26,-3 5 0,0-5 0,-1 1 0,1 4 0,0-6-76,1 1 38,-1 5 38,1-4-8,-4-2 4,3 6 4,-1-5-50,0 1 26,1 4 24,0-5-12,0-1 30,0 6-18,-1-5 8,1 1-28,0 4 20,0-6-10,0 1 6,0 5 4,-1-4-98,0-1 48,1 5 50,0-5-12,-1-2 6,1 7 6,0-5-16,0 0 8,0 5 8,-1-7 20,0 2-50,1 5 30,0-6-14,-2 1 6,2 5 8,0-5-4,0 1 2,0 4 2,0-5-36,0 2 18,0 3 18,0-4 54,-1 0-26,1 4-28,0-4-74,1 0 0,-1 4 74,0-5-36,0 1-58,0 4 94,0-5-48,-1 0-64,1 5 112,0-5-56,1 0 28,-1 5 28,0-5-38,0 1 20,0 4 18,1-5 38,-1 0-18,0 5-20,-1-3 10,1-1 82,0 4-92,0-5 46,0 3-10,0 2-36,0-5 18,0 2 90,0 3-108,0-5 54,0 1-26,0 4-28,-1-4 2,1 1-2,0 3 0,0-3 48,-1-1-24,1 4-24,0-3 28,0-1 70,0 4-98,-1-2 50,1 1-38,0 1-12,0-1 6,0 1 10,0 0-16,0 1 8,0 0-4,0-1-4,0 1 62,0-1-32,0 0-30,0 0 92,0 2-46,0-2-46,0 5 70,0 2-10,0-7-60,0 14 30,-1 1 92,1-15-122,-1 15 62,1-2-32,0-13-30,-4 21 112,2-3-56,2-18-56,-3 19 112,0-4-56,3-15-56,-3 25 124,0-4-62,3-21-62,-2 18 62,2-4 30,0-14-92,-1 23 46,-2-6 68,3-17-114,-2 20 58,0-6 42,2-14-100,-1 21 50,-1-2-24,2-19-26,-2 20 116,0-6-58,2-14-58,-3 25 142,-2-6-72,5-19-70,-4 20 104,2-4-16,2-16-88,-4 32 44,0-9 90,4-23-134,-2 23 66,1-6 24,1-17-90,-3 33 44,0-9-22,3-24-22,-1 19 112,-1 0-56,2-19-56,-3 27 128,2-6-64,1-21-64,-1 20 64,0-5-52,1-15-12,0 22 6,0-1 4,0-21-10,-1 18 6,2-4-24,-1-14 18,0 21-8,2-1 4,-2-20 4,1 16-46,-2-2 22,1-14 24,-1 20 44,-1-3-22,2-17-22,-1 16 52,0-5-26,1-11-26,-1 16 12,1-3 50,0-13-62,-1 14 32,0-3 8,1-11-40,0 17 20,-1-4-10,1-13-10,-1 13 12,0-2-6,1-11-6,-2 15 80,2-2-40,0-13-40,-1 12-32,0 1-28,1-13 60,-2 14-30,1 0 46,1-14-16,0 12 8,-1-2-60,1-10 52,-2 17-26,1-5 14,1-12 12,-1 14-114,1-6 56,0-8 58,-1 12 72,0-4-36,1-8-36,-1 9 6,1-2-4,0-7-2,-1 6 46,1 0-56,0-6 10,0 4-4,0 0-10,0-4 14,0 2-8,0 0 4,0-2 4,0 1-102,0-1 52,0 0 50,0 1-82,0-1 42,0 0 40,0 0-172,0-1-38,0 1 210,0 0-106,0 0-2,0 0 108,0-5-54,0-1-10,0 6 64,1-17-32,1 1 16,-2 16 16,3-23-112,-3 23 112,3-19-56,3-15-4,-2 3 30,-4 31 30,5-31-130,-1 6-28,-4 25 158,5-55-78,0 18-70,-5 37 148,2-39-74,1 14-54,-3 25 128,9-48-64,-5 22 32,-4 26 32,3-27-112,0 11 56,-3 16 56,3-23 20,-1 9-10,-2 14-10,1-10 28,0 2 66,-1 8-94,0-4 48,0 0 248,0 4-296,-1-1 148,1-1-74,0 2-74,0 1 44,-1 3-22,1-4-22,-3 10-80,1 0 40,2-10 40,-5 21 52,0 2-26,5-23-26,-1 17 44,0 4 58,1-21-102,-3 26 52,1-2 90,2-24-142,-3 25 70,1-6 66,2-19-136,-3 30 68,0-5-34,3-25-34,-5 27 64,2-10-32,3-17-32,-8 30 228,1-7-114,7-23-114,-7 23 222,2-6 52,5-17-274,-9 29 138,2-10 58,7-19-196,-7 23 98,2-8 4,5-15-102,-7 27 50,2-6-24,5-21-26,-4 17-40,1-5 20,3-12 20,-4 15 62,2-3-30,2-12-32,-3 10-48,2-3-28,1-7 76,-1 8-38,-1-1-14,2-7 52,0 4-26,-1 0-38,1-4 64,0 1-32,-1 1 16,1-2 16,0 1-172,0-1 86,0 0 86,0 0-120,0 1 60,0-1 60,0-1-74,0 1-6,0 0 80,1-2-40,-1-2-4,0 4 44,1-7-22,0 1 22,-1 6 0,2-11 0,-1 2 0,-1 9 0,2-9-156,0 2 78,-2 7 78,2-10-70,1 2 34,-3 8 36,2-9-166,0 3 4,-2 6 162,1-7-82,1 2-38,-2 5 120,1-5-60,0 2 54,-1 3 6,0-1-4,1-1 2,-1 2 2,0 0 224,0-1-112,0 1-112,0 1 316,-1 1-158,1-2-158,0 1 66,0 3 12,0-4-78,-3 9 38,1 1-18,2-10-20,-4 11 10,3-2 62,1-9-72,-4 11 36,2-1-18,2-10-18,-3 9 18,2-2-10,1-7-8,-2 8 180,1-2-90,1-6-90,-2 5 46,1-1-4,1-4-42,-2 4 22,2-1 20,0-3-42,-1 3 22,0-1 0,1-2-22,0 2 12,-1-1-6,1-1-6,-1 1-42,1 0 22,0-1 20,0 2 54,0-2-28,0 0-26,-1 0 6,1 1-68,0-1 62,0 0-30,0 0-98,0 0 286,0 0-380,0 0-30,0 0 726,0 0-1074,1-3 538,-1 3 62,0-2-276,1-2 138,-1 4 138,1-7-112,0-1 56,-1 8 56,0-9-120,1 2 12,-1 7 108,0-11-54,0 2-54,0 9 108,0-9-54,0 2 28,0 7 26,0-8-14,-1 1 8,1 7 6,0-5-48,0 0 24,0 5 24,0-2 92,0-1-46,0 3-46,-1-1 240,1-1 60,0 2-300,-1 0 150,-1-1-32,2 1-118,0 1 60,-2 1-30,2-2-30,-3 5 14,0 2-6,3-7-8,-4 9-32,2 0 16,2-9 16,-6 15 80,3-3-40,3-12-40,-4 12 112,0-1-16,4-11-96,-5 14 48,2-1 64,3-13-112,-4 11 56,-1-1-16,5-10-40,-4 12 20,1-2-10,3-10-10,-2 7 60,-1-1-30,3-6-30,-2 6 88,1-2-172,1-4 84,-2 4-42,0-2-200,2-2 242,0 1-120,0 0-620,0-1 740,0 1-370,0-1-48,0 0 418,0 1-208,1-2 104,-1 1 104,3-2-632,-2 0 316,-1 2 316,3-3-902,1-1 450,-4 4 452,4-3-1554,-1-1-860,-3 4 2414,5-5-1206,0 0 602,-5 5 604,0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cec4d2707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cec4d2707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1" name="Google Shape;721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>
          <a:extLst>
            <a:ext uri="{FF2B5EF4-FFF2-40B4-BE49-F238E27FC236}">
              <a16:creationId xmlns:a16="http://schemas.microsoft.com/office/drawing/2014/main" id="{267EAB60-BFA2-7298-75F2-4380144E16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99f2f57a71_0_0:notes">
            <a:extLst>
              <a:ext uri="{FF2B5EF4-FFF2-40B4-BE49-F238E27FC236}">
                <a16:creationId xmlns:a16="http://schemas.microsoft.com/office/drawing/2014/main" id="{871BB2C3-65D7-DDF8-1159-50F19804C6C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99f2f57a71_0_0:notes">
            <a:extLst>
              <a:ext uri="{FF2B5EF4-FFF2-40B4-BE49-F238E27FC236}">
                <a16:creationId xmlns:a16="http://schemas.microsoft.com/office/drawing/2014/main" id="{4968B4AB-3C9D-3D14-88E6-ADE2115F1B6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24685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5850" y="1245025"/>
            <a:ext cx="4629900" cy="21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46050" y="3608975"/>
            <a:ext cx="4194900" cy="475800"/>
          </a:xfrm>
          <a:prstGeom prst="rect">
            <a:avLst/>
          </a:prstGeom>
          <a:solidFill>
            <a:schemeClr val="dk1"/>
          </a:solidFill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2"/>
          </p:nvPr>
        </p:nvSpPr>
        <p:spPr>
          <a:xfrm>
            <a:off x="720000" y="471975"/>
            <a:ext cx="2336100" cy="21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3"/>
          </p:nvPr>
        </p:nvSpPr>
        <p:spPr>
          <a:xfrm>
            <a:off x="2143775" y="4697325"/>
            <a:ext cx="1368600" cy="1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715861" y="4513500"/>
            <a:ext cx="1368528" cy="300900"/>
            <a:chOff x="7055224" y="4513500"/>
            <a:chExt cx="1368528" cy="300900"/>
          </a:xfrm>
        </p:grpSpPr>
        <p:grpSp>
          <p:nvGrpSpPr>
            <p:cNvPr id="14" name="Google Shape;14;p2"/>
            <p:cNvGrpSpPr/>
            <p:nvPr/>
          </p:nvGrpSpPr>
          <p:grpSpPr>
            <a:xfrm>
              <a:off x="7629309" y="4513500"/>
              <a:ext cx="794443" cy="300900"/>
              <a:chOff x="7310856" y="4513500"/>
              <a:chExt cx="1113132" cy="300900"/>
            </a:xfrm>
          </p:grpSpPr>
          <p:cxnSp>
            <p:nvCxnSpPr>
              <p:cNvPr id="15" name="Google Shape;15;p2"/>
              <p:cNvCxnSpPr/>
              <p:nvPr/>
            </p:nvCxnSpPr>
            <p:spPr>
              <a:xfrm>
                <a:off x="8423989" y="4513500"/>
                <a:ext cx="0" cy="300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8368864" y="4513500"/>
                <a:ext cx="0" cy="300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8302747" y="4513500"/>
                <a:ext cx="0" cy="3009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8236602" y="4513500"/>
                <a:ext cx="0" cy="300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8170486" y="4513500"/>
                <a:ext cx="0" cy="300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8093377" y="4513500"/>
                <a:ext cx="0" cy="3009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8027260" y="4513500"/>
                <a:ext cx="0" cy="300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7961115" y="4513500"/>
                <a:ext cx="0" cy="3009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7894999" y="4513500"/>
                <a:ext cx="0" cy="300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7839874" y="4513500"/>
                <a:ext cx="0" cy="300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7773757" y="4513500"/>
                <a:ext cx="0" cy="30090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7707612" y="4513500"/>
                <a:ext cx="0" cy="300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7641496" y="4513500"/>
                <a:ext cx="0" cy="30090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7575351" y="4513500"/>
                <a:ext cx="0" cy="3009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7509234" y="4513500"/>
                <a:ext cx="0" cy="300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7443117" y="4513500"/>
                <a:ext cx="0" cy="300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7377001" y="4513500"/>
                <a:ext cx="0" cy="300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7310856" y="4513500"/>
                <a:ext cx="0" cy="3009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3" name="Google Shape;33;p2"/>
            <p:cNvCxnSpPr/>
            <p:nvPr/>
          </p:nvCxnSpPr>
          <p:spPr>
            <a:xfrm>
              <a:off x="7566501" y="4513500"/>
              <a:ext cx="0" cy="300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527159" y="4513500"/>
              <a:ext cx="0" cy="300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7479971" y="4513500"/>
              <a:ext cx="0" cy="3009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7432764" y="4513500"/>
              <a:ext cx="0" cy="300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7385576" y="4513500"/>
              <a:ext cx="0" cy="300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7330544" y="4513500"/>
              <a:ext cx="0" cy="3009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7283356" y="4513500"/>
              <a:ext cx="0" cy="300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7236149" y="4513500"/>
              <a:ext cx="0" cy="3009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7188961" y="4513500"/>
              <a:ext cx="0" cy="300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7149618" y="4513500"/>
              <a:ext cx="0" cy="300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7102431" y="4513500"/>
              <a:ext cx="0" cy="30090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7055224" y="4513500"/>
              <a:ext cx="0" cy="300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45" name="Google Shape;45;p2"/>
          <p:cNvCxnSpPr/>
          <p:nvPr/>
        </p:nvCxnSpPr>
        <p:spPr>
          <a:xfrm rot="10800000">
            <a:off x="7760759" y="4663948"/>
            <a:ext cx="673217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4"/>
          <p:cNvSpPr txBox="1">
            <a:spLocks noGrp="1"/>
          </p:cNvSpPr>
          <p:nvPr>
            <p:ph type="subTitle" idx="1"/>
          </p:nvPr>
        </p:nvSpPr>
        <p:spPr>
          <a:xfrm>
            <a:off x="720000" y="1151375"/>
            <a:ext cx="7704000" cy="3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88" name="Google Shape;88;p4"/>
          <p:cNvCxnSpPr/>
          <p:nvPr/>
        </p:nvCxnSpPr>
        <p:spPr>
          <a:xfrm rot="10800000">
            <a:off x="730384" y="4663910"/>
            <a:ext cx="7703498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3"/>
          <p:cNvSpPr txBox="1">
            <a:spLocks noGrp="1"/>
          </p:cNvSpPr>
          <p:nvPr>
            <p:ph type="subTitle" idx="1"/>
          </p:nvPr>
        </p:nvSpPr>
        <p:spPr>
          <a:xfrm>
            <a:off x="1966012" y="1967019"/>
            <a:ext cx="2390700" cy="52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13"/>
          <p:cNvSpPr txBox="1">
            <a:spLocks noGrp="1"/>
          </p:cNvSpPr>
          <p:nvPr>
            <p:ph type="subTitle" idx="2"/>
          </p:nvPr>
        </p:nvSpPr>
        <p:spPr>
          <a:xfrm>
            <a:off x="5677113" y="1967019"/>
            <a:ext cx="2390700" cy="52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13"/>
          <p:cNvSpPr txBox="1">
            <a:spLocks noGrp="1"/>
          </p:cNvSpPr>
          <p:nvPr>
            <p:ph type="subTitle" idx="3"/>
          </p:nvPr>
        </p:nvSpPr>
        <p:spPr>
          <a:xfrm>
            <a:off x="1966012" y="3446526"/>
            <a:ext cx="2390700" cy="52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13"/>
          <p:cNvSpPr txBox="1">
            <a:spLocks noGrp="1"/>
          </p:cNvSpPr>
          <p:nvPr>
            <p:ph type="subTitle" idx="4"/>
          </p:nvPr>
        </p:nvSpPr>
        <p:spPr>
          <a:xfrm>
            <a:off x="5677113" y="3446526"/>
            <a:ext cx="2390700" cy="52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13"/>
          <p:cNvSpPr txBox="1">
            <a:spLocks noGrp="1"/>
          </p:cNvSpPr>
          <p:nvPr>
            <p:ph type="title" hasCustomPrompt="1"/>
          </p:nvPr>
        </p:nvSpPr>
        <p:spPr>
          <a:xfrm>
            <a:off x="1076187" y="1679025"/>
            <a:ext cx="813900" cy="813900"/>
          </a:xfrm>
          <a:prstGeom prst="rect">
            <a:avLst/>
          </a:prstGeom>
          <a:solidFill>
            <a:schemeClr val="dk1"/>
          </a:solidFill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59" name="Google Shape;259;p13"/>
          <p:cNvSpPr txBox="1">
            <a:spLocks noGrp="1"/>
          </p:cNvSpPr>
          <p:nvPr>
            <p:ph type="title" idx="5" hasCustomPrompt="1"/>
          </p:nvPr>
        </p:nvSpPr>
        <p:spPr>
          <a:xfrm>
            <a:off x="1076187" y="3158525"/>
            <a:ext cx="813900" cy="813900"/>
          </a:xfrm>
          <a:prstGeom prst="rect">
            <a:avLst/>
          </a:prstGeom>
          <a:solidFill>
            <a:schemeClr val="dk1"/>
          </a:solidFill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60" name="Google Shape;260;p13"/>
          <p:cNvSpPr txBox="1">
            <a:spLocks noGrp="1"/>
          </p:cNvSpPr>
          <p:nvPr>
            <p:ph type="title" idx="6" hasCustomPrompt="1"/>
          </p:nvPr>
        </p:nvSpPr>
        <p:spPr>
          <a:xfrm>
            <a:off x="4783500" y="1679025"/>
            <a:ext cx="813900" cy="813900"/>
          </a:xfrm>
          <a:prstGeom prst="rect">
            <a:avLst/>
          </a:prstGeom>
          <a:solidFill>
            <a:schemeClr val="dk1"/>
          </a:solidFill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61" name="Google Shape;261;p13"/>
          <p:cNvSpPr txBox="1">
            <a:spLocks noGrp="1"/>
          </p:cNvSpPr>
          <p:nvPr>
            <p:ph type="title" idx="7" hasCustomPrompt="1"/>
          </p:nvPr>
        </p:nvSpPr>
        <p:spPr>
          <a:xfrm>
            <a:off x="4783500" y="3158525"/>
            <a:ext cx="813900" cy="813900"/>
          </a:xfrm>
          <a:prstGeom prst="rect">
            <a:avLst/>
          </a:prstGeom>
          <a:solidFill>
            <a:schemeClr val="dk1"/>
          </a:solidFill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62" name="Google Shape;262;p13"/>
          <p:cNvSpPr txBox="1">
            <a:spLocks noGrp="1"/>
          </p:cNvSpPr>
          <p:nvPr>
            <p:ph type="title" idx="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13"/>
          <p:cNvSpPr txBox="1">
            <a:spLocks noGrp="1"/>
          </p:cNvSpPr>
          <p:nvPr>
            <p:ph type="subTitle" idx="9"/>
          </p:nvPr>
        </p:nvSpPr>
        <p:spPr>
          <a:xfrm>
            <a:off x="1966012" y="1679025"/>
            <a:ext cx="2390700" cy="36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200">
                <a:latin typeface="Lexend ExtraBold"/>
                <a:ea typeface="Lexend ExtraBold"/>
                <a:cs typeface="Lexend ExtraBold"/>
                <a:sym typeface="Lexend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64" name="Google Shape;264;p13"/>
          <p:cNvSpPr txBox="1">
            <a:spLocks noGrp="1"/>
          </p:cNvSpPr>
          <p:nvPr>
            <p:ph type="subTitle" idx="13"/>
          </p:nvPr>
        </p:nvSpPr>
        <p:spPr>
          <a:xfrm>
            <a:off x="5677112" y="1679025"/>
            <a:ext cx="2390700" cy="36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200">
                <a:latin typeface="Lexend ExtraBold"/>
                <a:ea typeface="Lexend ExtraBold"/>
                <a:cs typeface="Lexend ExtraBold"/>
                <a:sym typeface="Lexend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65" name="Google Shape;265;p13"/>
          <p:cNvSpPr txBox="1">
            <a:spLocks noGrp="1"/>
          </p:cNvSpPr>
          <p:nvPr>
            <p:ph type="subTitle" idx="14"/>
          </p:nvPr>
        </p:nvSpPr>
        <p:spPr>
          <a:xfrm>
            <a:off x="1966012" y="3158525"/>
            <a:ext cx="2390700" cy="36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200">
                <a:latin typeface="Lexend ExtraBold"/>
                <a:ea typeface="Lexend ExtraBold"/>
                <a:cs typeface="Lexend ExtraBold"/>
                <a:sym typeface="Lexend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66" name="Google Shape;266;p13"/>
          <p:cNvSpPr txBox="1">
            <a:spLocks noGrp="1"/>
          </p:cNvSpPr>
          <p:nvPr>
            <p:ph type="subTitle" idx="15"/>
          </p:nvPr>
        </p:nvSpPr>
        <p:spPr>
          <a:xfrm>
            <a:off x="5677112" y="3158525"/>
            <a:ext cx="2390700" cy="36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200">
                <a:latin typeface="Lexend ExtraBold"/>
                <a:ea typeface="Lexend ExtraBold"/>
                <a:cs typeface="Lexend ExtraBold"/>
                <a:sym typeface="Lexend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cxnSp>
        <p:nvCxnSpPr>
          <p:cNvPr id="267" name="Google Shape;267;p13"/>
          <p:cNvCxnSpPr/>
          <p:nvPr/>
        </p:nvCxnSpPr>
        <p:spPr>
          <a:xfrm rot="10800000">
            <a:off x="730384" y="4663910"/>
            <a:ext cx="7703498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ONE_COLUMN_TEXT_1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5"/>
          <p:cNvSpPr txBox="1">
            <a:spLocks noGrp="1"/>
          </p:cNvSpPr>
          <p:nvPr>
            <p:ph type="title"/>
          </p:nvPr>
        </p:nvSpPr>
        <p:spPr>
          <a:xfrm>
            <a:off x="1980150" y="1257775"/>
            <a:ext cx="5183700" cy="172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15"/>
          <p:cNvSpPr txBox="1">
            <a:spLocks noGrp="1"/>
          </p:cNvSpPr>
          <p:nvPr>
            <p:ph type="subTitle" idx="1"/>
          </p:nvPr>
        </p:nvSpPr>
        <p:spPr>
          <a:xfrm>
            <a:off x="1998150" y="3028075"/>
            <a:ext cx="5147700" cy="733200"/>
          </a:xfrm>
          <a:prstGeom prst="rect">
            <a:avLst/>
          </a:prstGeom>
          <a:solidFill>
            <a:schemeClr val="dk1"/>
          </a:solidFill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5"/>
          <p:cNvSpPr txBox="1">
            <a:spLocks noGrp="1"/>
          </p:cNvSpPr>
          <p:nvPr>
            <p:ph type="subTitle" idx="2"/>
          </p:nvPr>
        </p:nvSpPr>
        <p:spPr>
          <a:xfrm>
            <a:off x="6087900" y="471975"/>
            <a:ext cx="2336100" cy="21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09" name="Google Shape;309;p15"/>
          <p:cNvSpPr txBox="1">
            <a:spLocks noGrp="1"/>
          </p:cNvSpPr>
          <p:nvPr>
            <p:ph type="subTitle" idx="3"/>
          </p:nvPr>
        </p:nvSpPr>
        <p:spPr>
          <a:xfrm>
            <a:off x="5604300" y="4697325"/>
            <a:ext cx="1368600" cy="1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grpSp>
        <p:nvGrpSpPr>
          <p:cNvPr id="310" name="Google Shape;310;p15"/>
          <p:cNvGrpSpPr/>
          <p:nvPr/>
        </p:nvGrpSpPr>
        <p:grpSpPr>
          <a:xfrm>
            <a:off x="7037461" y="4513500"/>
            <a:ext cx="1368528" cy="300900"/>
            <a:chOff x="7055224" y="4513500"/>
            <a:chExt cx="1368528" cy="300900"/>
          </a:xfrm>
        </p:grpSpPr>
        <p:grpSp>
          <p:nvGrpSpPr>
            <p:cNvPr id="311" name="Google Shape;311;p15"/>
            <p:cNvGrpSpPr/>
            <p:nvPr/>
          </p:nvGrpSpPr>
          <p:grpSpPr>
            <a:xfrm>
              <a:off x="7629309" y="4513500"/>
              <a:ext cx="794443" cy="300900"/>
              <a:chOff x="7310856" y="4513500"/>
              <a:chExt cx="1113132" cy="300900"/>
            </a:xfrm>
          </p:grpSpPr>
          <p:cxnSp>
            <p:nvCxnSpPr>
              <p:cNvPr id="312" name="Google Shape;312;p15"/>
              <p:cNvCxnSpPr/>
              <p:nvPr/>
            </p:nvCxnSpPr>
            <p:spPr>
              <a:xfrm>
                <a:off x="8423989" y="4513500"/>
                <a:ext cx="0" cy="300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15"/>
              <p:cNvCxnSpPr/>
              <p:nvPr/>
            </p:nvCxnSpPr>
            <p:spPr>
              <a:xfrm>
                <a:off x="8368864" y="4513500"/>
                <a:ext cx="0" cy="300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" name="Google Shape;314;p15"/>
              <p:cNvCxnSpPr/>
              <p:nvPr/>
            </p:nvCxnSpPr>
            <p:spPr>
              <a:xfrm>
                <a:off x="8302747" y="4513500"/>
                <a:ext cx="0" cy="3009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5" name="Google Shape;315;p15"/>
              <p:cNvCxnSpPr/>
              <p:nvPr/>
            </p:nvCxnSpPr>
            <p:spPr>
              <a:xfrm>
                <a:off x="8236602" y="4513500"/>
                <a:ext cx="0" cy="300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6" name="Google Shape;316;p15"/>
              <p:cNvCxnSpPr/>
              <p:nvPr/>
            </p:nvCxnSpPr>
            <p:spPr>
              <a:xfrm>
                <a:off x="8170486" y="4513500"/>
                <a:ext cx="0" cy="300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" name="Google Shape;317;p15"/>
              <p:cNvCxnSpPr/>
              <p:nvPr/>
            </p:nvCxnSpPr>
            <p:spPr>
              <a:xfrm>
                <a:off x="8093377" y="4513500"/>
                <a:ext cx="0" cy="3009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8" name="Google Shape;318;p15"/>
              <p:cNvCxnSpPr/>
              <p:nvPr/>
            </p:nvCxnSpPr>
            <p:spPr>
              <a:xfrm>
                <a:off x="8027260" y="4513500"/>
                <a:ext cx="0" cy="300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9" name="Google Shape;319;p15"/>
              <p:cNvCxnSpPr/>
              <p:nvPr/>
            </p:nvCxnSpPr>
            <p:spPr>
              <a:xfrm>
                <a:off x="7961115" y="4513500"/>
                <a:ext cx="0" cy="3009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0" name="Google Shape;320;p15"/>
              <p:cNvCxnSpPr/>
              <p:nvPr/>
            </p:nvCxnSpPr>
            <p:spPr>
              <a:xfrm>
                <a:off x="7894999" y="4513500"/>
                <a:ext cx="0" cy="300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1" name="Google Shape;321;p15"/>
              <p:cNvCxnSpPr/>
              <p:nvPr/>
            </p:nvCxnSpPr>
            <p:spPr>
              <a:xfrm>
                <a:off x="7839874" y="4513500"/>
                <a:ext cx="0" cy="300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2" name="Google Shape;322;p15"/>
              <p:cNvCxnSpPr/>
              <p:nvPr/>
            </p:nvCxnSpPr>
            <p:spPr>
              <a:xfrm>
                <a:off x="7773757" y="4513500"/>
                <a:ext cx="0" cy="30090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3" name="Google Shape;323;p15"/>
              <p:cNvCxnSpPr/>
              <p:nvPr/>
            </p:nvCxnSpPr>
            <p:spPr>
              <a:xfrm>
                <a:off x="7707612" y="4513500"/>
                <a:ext cx="0" cy="300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4" name="Google Shape;324;p15"/>
              <p:cNvCxnSpPr/>
              <p:nvPr/>
            </p:nvCxnSpPr>
            <p:spPr>
              <a:xfrm>
                <a:off x="7641496" y="4513500"/>
                <a:ext cx="0" cy="30090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5" name="Google Shape;325;p15"/>
              <p:cNvCxnSpPr/>
              <p:nvPr/>
            </p:nvCxnSpPr>
            <p:spPr>
              <a:xfrm>
                <a:off x="7575351" y="4513500"/>
                <a:ext cx="0" cy="3009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6" name="Google Shape;326;p15"/>
              <p:cNvCxnSpPr/>
              <p:nvPr/>
            </p:nvCxnSpPr>
            <p:spPr>
              <a:xfrm>
                <a:off x="7509234" y="4513500"/>
                <a:ext cx="0" cy="300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7" name="Google Shape;327;p15"/>
              <p:cNvCxnSpPr/>
              <p:nvPr/>
            </p:nvCxnSpPr>
            <p:spPr>
              <a:xfrm>
                <a:off x="7443117" y="4513500"/>
                <a:ext cx="0" cy="300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8" name="Google Shape;328;p15"/>
              <p:cNvCxnSpPr/>
              <p:nvPr/>
            </p:nvCxnSpPr>
            <p:spPr>
              <a:xfrm>
                <a:off x="7377001" y="4513500"/>
                <a:ext cx="0" cy="300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9" name="Google Shape;329;p15"/>
              <p:cNvCxnSpPr/>
              <p:nvPr/>
            </p:nvCxnSpPr>
            <p:spPr>
              <a:xfrm>
                <a:off x="7310856" y="4513500"/>
                <a:ext cx="0" cy="3009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30" name="Google Shape;330;p15"/>
            <p:cNvCxnSpPr/>
            <p:nvPr/>
          </p:nvCxnSpPr>
          <p:spPr>
            <a:xfrm>
              <a:off x="7566501" y="4513500"/>
              <a:ext cx="0" cy="300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15"/>
            <p:cNvCxnSpPr/>
            <p:nvPr/>
          </p:nvCxnSpPr>
          <p:spPr>
            <a:xfrm>
              <a:off x="7527159" y="4513500"/>
              <a:ext cx="0" cy="300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15"/>
            <p:cNvCxnSpPr/>
            <p:nvPr/>
          </p:nvCxnSpPr>
          <p:spPr>
            <a:xfrm>
              <a:off x="7479971" y="4513500"/>
              <a:ext cx="0" cy="3009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15"/>
            <p:cNvCxnSpPr/>
            <p:nvPr/>
          </p:nvCxnSpPr>
          <p:spPr>
            <a:xfrm>
              <a:off x="7432764" y="4513500"/>
              <a:ext cx="0" cy="300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15"/>
            <p:cNvCxnSpPr/>
            <p:nvPr/>
          </p:nvCxnSpPr>
          <p:spPr>
            <a:xfrm>
              <a:off x="7385576" y="4513500"/>
              <a:ext cx="0" cy="300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15"/>
            <p:cNvCxnSpPr/>
            <p:nvPr/>
          </p:nvCxnSpPr>
          <p:spPr>
            <a:xfrm>
              <a:off x="7330544" y="4513500"/>
              <a:ext cx="0" cy="3009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15"/>
            <p:cNvCxnSpPr/>
            <p:nvPr/>
          </p:nvCxnSpPr>
          <p:spPr>
            <a:xfrm>
              <a:off x="7283356" y="4513500"/>
              <a:ext cx="0" cy="300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15"/>
            <p:cNvCxnSpPr/>
            <p:nvPr/>
          </p:nvCxnSpPr>
          <p:spPr>
            <a:xfrm>
              <a:off x="7236149" y="4513500"/>
              <a:ext cx="0" cy="3009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15"/>
            <p:cNvCxnSpPr/>
            <p:nvPr/>
          </p:nvCxnSpPr>
          <p:spPr>
            <a:xfrm>
              <a:off x="7188961" y="4513500"/>
              <a:ext cx="0" cy="300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15"/>
            <p:cNvCxnSpPr/>
            <p:nvPr/>
          </p:nvCxnSpPr>
          <p:spPr>
            <a:xfrm>
              <a:off x="7149618" y="4513500"/>
              <a:ext cx="0" cy="300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15"/>
            <p:cNvCxnSpPr/>
            <p:nvPr/>
          </p:nvCxnSpPr>
          <p:spPr>
            <a:xfrm>
              <a:off x="7102431" y="4513500"/>
              <a:ext cx="0" cy="30090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15"/>
            <p:cNvCxnSpPr/>
            <p:nvPr/>
          </p:nvCxnSpPr>
          <p:spPr>
            <a:xfrm>
              <a:off x="7055224" y="4513500"/>
              <a:ext cx="0" cy="300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342" name="Google Shape;342;p15"/>
          <p:cNvCxnSpPr/>
          <p:nvPr/>
        </p:nvCxnSpPr>
        <p:spPr>
          <a:xfrm rot="10800000">
            <a:off x="720009" y="4663948"/>
            <a:ext cx="673217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ONLY_2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2" name="Google Shape;542;p34"/>
          <p:cNvCxnSpPr/>
          <p:nvPr/>
        </p:nvCxnSpPr>
        <p:spPr>
          <a:xfrm rot="10800000">
            <a:off x="730384" y="4663910"/>
            <a:ext cx="7703498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ONLY_2_1"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4" name="Google Shape;544;p35"/>
          <p:cNvGrpSpPr/>
          <p:nvPr/>
        </p:nvGrpSpPr>
        <p:grpSpPr>
          <a:xfrm>
            <a:off x="7037461" y="4513500"/>
            <a:ext cx="1368528" cy="300900"/>
            <a:chOff x="7055224" y="4513500"/>
            <a:chExt cx="1368528" cy="300900"/>
          </a:xfrm>
        </p:grpSpPr>
        <p:grpSp>
          <p:nvGrpSpPr>
            <p:cNvPr id="545" name="Google Shape;545;p35"/>
            <p:cNvGrpSpPr/>
            <p:nvPr/>
          </p:nvGrpSpPr>
          <p:grpSpPr>
            <a:xfrm>
              <a:off x="7629309" y="4513500"/>
              <a:ext cx="794443" cy="300900"/>
              <a:chOff x="7310856" y="4513500"/>
              <a:chExt cx="1113132" cy="300900"/>
            </a:xfrm>
          </p:grpSpPr>
          <p:cxnSp>
            <p:nvCxnSpPr>
              <p:cNvPr id="546" name="Google Shape;546;p35"/>
              <p:cNvCxnSpPr/>
              <p:nvPr/>
            </p:nvCxnSpPr>
            <p:spPr>
              <a:xfrm>
                <a:off x="8423989" y="4513500"/>
                <a:ext cx="0" cy="300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7" name="Google Shape;547;p35"/>
              <p:cNvCxnSpPr/>
              <p:nvPr/>
            </p:nvCxnSpPr>
            <p:spPr>
              <a:xfrm>
                <a:off x="8368864" y="4513500"/>
                <a:ext cx="0" cy="300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8" name="Google Shape;548;p35"/>
              <p:cNvCxnSpPr/>
              <p:nvPr/>
            </p:nvCxnSpPr>
            <p:spPr>
              <a:xfrm>
                <a:off x="8302747" y="4513500"/>
                <a:ext cx="0" cy="3009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9" name="Google Shape;549;p35"/>
              <p:cNvCxnSpPr/>
              <p:nvPr/>
            </p:nvCxnSpPr>
            <p:spPr>
              <a:xfrm>
                <a:off x="8236602" y="4513500"/>
                <a:ext cx="0" cy="300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0" name="Google Shape;550;p35"/>
              <p:cNvCxnSpPr/>
              <p:nvPr/>
            </p:nvCxnSpPr>
            <p:spPr>
              <a:xfrm>
                <a:off x="8170486" y="4513500"/>
                <a:ext cx="0" cy="300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1" name="Google Shape;551;p35"/>
              <p:cNvCxnSpPr/>
              <p:nvPr/>
            </p:nvCxnSpPr>
            <p:spPr>
              <a:xfrm>
                <a:off x="8093377" y="4513500"/>
                <a:ext cx="0" cy="3009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2" name="Google Shape;552;p35"/>
              <p:cNvCxnSpPr/>
              <p:nvPr/>
            </p:nvCxnSpPr>
            <p:spPr>
              <a:xfrm>
                <a:off x="8027260" y="4513500"/>
                <a:ext cx="0" cy="300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3" name="Google Shape;553;p35"/>
              <p:cNvCxnSpPr/>
              <p:nvPr/>
            </p:nvCxnSpPr>
            <p:spPr>
              <a:xfrm>
                <a:off x="7961115" y="4513500"/>
                <a:ext cx="0" cy="3009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4" name="Google Shape;554;p35"/>
              <p:cNvCxnSpPr/>
              <p:nvPr/>
            </p:nvCxnSpPr>
            <p:spPr>
              <a:xfrm>
                <a:off x="7894999" y="4513500"/>
                <a:ext cx="0" cy="300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5" name="Google Shape;555;p35"/>
              <p:cNvCxnSpPr/>
              <p:nvPr/>
            </p:nvCxnSpPr>
            <p:spPr>
              <a:xfrm>
                <a:off x="7839874" y="4513500"/>
                <a:ext cx="0" cy="300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6" name="Google Shape;556;p35"/>
              <p:cNvCxnSpPr/>
              <p:nvPr/>
            </p:nvCxnSpPr>
            <p:spPr>
              <a:xfrm>
                <a:off x="7773757" y="4513500"/>
                <a:ext cx="0" cy="30090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7" name="Google Shape;557;p35"/>
              <p:cNvCxnSpPr/>
              <p:nvPr/>
            </p:nvCxnSpPr>
            <p:spPr>
              <a:xfrm>
                <a:off x="7707612" y="4513500"/>
                <a:ext cx="0" cy="300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8" name="Google Shape;558;p35"/>
              <p:cNvCxnSpPr/>
              <p:nvPr/>
            </p:nvCxnSpPr>
            <p:spPr>
              <a:xfrm>
                <a:off x="7641496" y="4513500"/>
                <a:ext cx="0" cy="30090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9" name="Google Shape;559;p35"/>
              <p:cNvCxnSpPr/>
              <p:nvPr/>
            </p:nvCxnSpPr>
            <p:spPr>
              <a:xfrm>
                <a:off x="7575351" y="4513500"/>
                <a:ext cx="0" cy="3009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0" name="Google Shape;560;p35"/>
              <p:cNvCxnSpPr/>
              <p:nvPr/>
            </p:nvCxnSpPr>
            <p:spPr>
              <a:xfrm>
                <a:off x="7509234" y="4513500"/>
                <a:ext cx="0" cy="300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1" name="Google Shape;561;p35"/>
              <p:cNvCxnSpPr/>
              <p:nvPr/>
            </p:nvCxnSpPr>
            <p:spPr>
              <a:xfrm>
                <a:off x="7443117" y="4513500"/>
                <a:ext cx="0" cy="300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2" name="Google Shape;562;p35"/>
              <p:cNvCxnSpPr/>
              <p:nvPr/>
            </p:nvCxnSpPr>
            <p:spPr>
              <a:xfrm>
                <a:off x="7377001" y="4513500"/>
                <a:ext cx="0" cy="300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3" name="Google Shape;563;p35"/>
              <p:cNvCxnSpPr/>
              <p:nvPr/>
            </p:nvCxnSpPr>
            <p:spPr>
              <a:xfrm>
                <a:off x="7310856" y="4513500"/>
                <a:ext cx="0" cy="3009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564" name="Google Shape;564;p35"/>
            <p:cNvCxnSpPr/>
            <p:nvPr/>
          </p:nvCxnSpPr>
          <p:spPr>
            <a:xfrm>
              <a:off x="7566501" y="4513500"/>
              <a:ext cx="0" cy="300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35"/>
            <p:cNvCxnSpPr/>
            <p:nvPr/>
          </p:nvCxnSpPr>
          <p:spPr>
            <a:xfrm>
              <a:off x="7527159" y="4513500"/>
              <a:ext cx="0" cy="300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35"/>
            <p:cNvCxnSpPr/>
            <p:nvPr/>
          </p:nvCxnSpPr>
          <p:spPr>
            <a:xfrm>
              <a:off x="7479971" y="4513500"/>
              <a:ext cx="0" cy="3009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35"/>
            <p:cNvCxnSpPr/>
            <p:nvPr/>
          </p:nvCxnSpPr>
          <p:spPr>
            <a:xfrm>
              <a:off x="7432764" y="4513500"/>
              <a:ext cx="0" cy="300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35"/>
            <p:cNvCxnSpPr/>
            <p:nvPr/>
          </p:nvCxnSpPr>
          <p:spPr>
            <a:xfrm>
              <a:off x="7385576" y="4513500"/>
              <a:ext cx="0" cy="300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35"/>
            <p:cNvCxnSpPr/>
            <p:nvPr/>
          </p:nvCxnSpPr>
          <p:spPr>
            <a:xfrm>
              <a:off x="7330544" y="4513500"/>
              <a:ext cx="0" cy="3009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35"/>
            <p:cNvCxnSpPr/>
            <p:nvPr/>
          </p:nvCxnSpPr>
          <p:spPr>
            <a:xfrm>
              <a:off x="7283356" y="4513500"/>
              <a:ext cx="0" cy="300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35"/>
            <p:cNvCxnSpPr/>
            <p:nvPr/>
          </p:nvCxnSpPr>
          <p:spPr>
            <a:xfrm>
              <a:off x="7236149" y="4513500"/>
              <a:ext cx="0" cy="3009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35"/>
            <p:cNvCxnSpPr/>
            <p:nvPr/>
          </p:nvCxnSpPr>
          <p:spPr>
            <a:xfrm>
              <a:off x="7188961" y="4513500"/>
              <a:ext cx="0" cy="300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35"/>
            <p:cNvCxnSpPr/>
            <p:nvPr/>
          </p:nvCxnSpPr>
          <p:spPr>
            <a:xfrm>
              <a:off x="7149618" y="4513500"/>
              <a:ext cx="0" cy="300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35"/>
            <p:cNvCxnSpPr/>
            <p:nvPr/>
          </p:nvCxnSpPr>
          <p:spPr>
            <a:xfrm>
              <a:off x="7102431" y="4513500"/>
              <a:ext cx="0" cy="30090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35"/>
            <p:cNvCxnSpPr/>
            <p:nvPr/>
          </p:nvCxnSpPr>
          <p:spPr>
            <a:xfrm>
              <a:off x="7055224" y="4513500"/>
              <a:ext cx="0" cy="300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576" name="Google Shape;576;p35"/>
          <p:cNvCxnSpPr/>
          <p:nvPr/>
        </p:nvCxnSpPr>
        <p:spPr>
          <a:xfrm rot="10800000">
            <a:off x="720009" y="4663948"/>
            <a:ext cx="673217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exend ExtraBold"/>
              <a:buNone/>
              <a:defRPr sz="3400">
                <a:solidFill>
                  <a:schemeClr val="dk1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exend ExtraBold"/>
              <a:buNone/>
              <a:defRPr sz="3400">
                <a:solidFill>
                  <a:schemeClr val="dk1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exend ExtraBold"/>
              <a:buNone/>
              <a:defRPr sz="3400">
                <a:solidFill>
                  <a:schemeClr val="dk1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exend ExtraBold"/>
              <a:buNone/>
              <a:defRPr sz="3400">
                <a:solidFill>
                  <a:schemeClr val="dk1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exend ExtraBold"/>
              <a:buNone/>
              <a:defRPr sz="3400">
                <a:solidFill>
                  <a:schemeClr val="dk1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exend ExtraBold"/>
              <a:buNone/>
              <a:defRPr sz="3400">
                <a:solidFill>
                  <a:schemeClr val="dk1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exend ExtraBold"/>
              <a:buNone/>
              <a:defRPr sz="3400">
                <a:solidFill>
                  <a:schemeClr val="dk1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exend ExtraBold"/>
              <a:buNone/>
              <a:defRPr sz="3400">
                <a:solidFill>
                  <a:schemeClr val="dk1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exend ExtraBold"/>
              <a:buNone/>
              <a:defRPr sz="3400">
                <a:solidFill>
                  <a:schemeClr val="dk1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42975"/>
            <a:ext cx="7704000" cy="33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8" r:id="rId3"/>
    <p:sldLayoutId id="2147483659" r:id="rId4"/>
    <p:sldLayoutId id="2147483661" r:id="rId5"/>
    <p:sldLayoutId id="2147483680" r:id="rId6"/>
    <p:sldLayoutId id="2147483681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customXml" Target="../ink/ink1.xml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png"/><Relationship Id="rId18" Type="http://schemas.openxmlformats.org/officeDocument/2006/relationships/customXml" Target="../ink/ink9.xml"/><Relationship Id="rId26" Type="http://schemas.openxmlformats.org/officeDocument/2006/relationships/customXml" Target="../ink/ink13.xml"/><Relationship Id="rId39" Type="http://schemas.openxmlformats.org/officeDocument/2006/relationships/image" Target="../media/image33.png"/><Relationship Id="rId21" Type="http://schemas.openxmlformats.org/officeDocument/2006/relationships/image" Target="../media/image24.png"/><Relationship Id="rId34" Type="http://schemas.openxmlformats.org/officeDocument/2006/relationships/customXml" Target="../ink/ink17.xml"/><Relationship Id="rId42" Type="http://schemas.openxmlformats.org/officeDocument/2006/relationships/customXml" Target="../ink/ink21.xml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6" Type="http://schemas.openxmlformats.org/officeDocument/2006/relationships/customXml" Target="../ink/ink8.xml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11" Type="http://schemas.openxmlformats.org/officeDocument/2006/relationships/image" Target="../media/image19.png"/><Relationship Id="rId24" Type="http://schemas.openxmlformats.org/officeDocument/2006/relationships/customXml" Target="../ink/ink12.xml"/><Relationship Id="rId32" Type="http://schemas.openxmlformats.org/officeDocument/2006/relationships/customXml" Target="../ink/ink16.xml"/><Relationship Id="rId37" Type="http://schemas.openxmlformats.org/officeDocument/2006/relationships/image" Target="../media/image32.png"/><Relationship Id="rId40" Type="http://schemas.openxmlformats.org/officeDocument/2006/relationships/customXml" Target="../ink/ink20.xml"/><Relationship Id="rId45" Type="http://schemas.openxmlformats.org/officeDocument/2006/relationships/image" Target="../media/image36.png"/><Relationship Id="rId5" Type="http://schemas.openxmlformats.org/officeDocument/2006/relationships/image" Target="../media/image16.png"/><Relationship Id="rId15" Type="http://schemas.openxmlformats.org/officeDocument/2006/relationships/image" Target="../media/image21.png"/><Relationship Id="rId23" Type="http://schemas.openxmlformats.org/officeDocument/2006/relationships/image" Target="../media/image25.png"/><Relationship Id="rId28" Type="http://schemas.openxmlformats.org/officeDocument/2006/relationships/customXml" Target="../ink/ink14.xml"/><Relationship Id="rId36" Type="http://schemas.openxmlformats.org/officeDocument/2006/relationships/customXml" Target="../ink/ink18.xml"/><Relationship Id="rId10" Type="http://schemas.openxmlformats.org/officeDocument/2006/relationships/customXml" Target="../ink/ink5.xml"/><Relationship Id="rId19" Type="http://schemas.openxmlformats.org/officeDocument/2006/relationships/image" Target="../media/image23.png"/><Relationship Id="rId31" Type="http://schemas.openxmlformats.org/officeDocument/2006/relationships/image" Target="../media/image29.png"/><Relationship Id="rId44" Type="http://schemas.openxmlformats.org/officeDocument/2006/relationships/customXml" Target="../ink/ink22.xml"/><Relationship Id="rId4" Type="http://schemas.openxmlformats.org/officeDocument/2006/relationships/customXml" Target="../ink/ink2.xml"/><Relationship Id="rId9" Type="http://schemas.openxmlformats.org/officeDocument/2006/relationships/image" Target="../media/image18.png"/><Relationship Id="rId14" Type="http://schemas.openxmlformats.org/officeDocument/2006/relationships/customXml" Target="../ink/ink7.xml"/><Relationship Id="rId22" Type="http://schemas.openxmlformats.org/officeDocument/2006/relationships/customXml" Target="../ink/ink11.xml"/><Relationship Id="rId27" Type="http://schemas.openxmlformats.org/officeDocument/2006/relationships/image" Target="../media/image27.png"/><Relationship Id="rId30" Type="http://schemas.openxmlformats.org/officeDocument/2006/relationships/customXml" Target="../ink/ink15.xml"/><Relationship Id="rId35" Type="http://schemas.openxmlformats.org/officeDocument/2006/relationships/image" Target="../media/image31.png"/><Relationship Id="rId43" Type="http://schemas.openxmlformats.org/officeDocument/2006/relationships/image" Target="../media/image35.png"/><Relationship Id="rId8" Type="http://schemas.openxmlformats.org/officeDocument/2006/relationships/customXml" Target="../ink/ink4.xml"/><Relationship Id="rId3" Type="http://schemas.openxmlformats.org/officeDocument/2006/relationships/image" Target="../media/image16.jpeg"/><Relationship Id="rId12" Type="http://schemas.openxmlformats.org/officeDocument/2006/relationships/customXml" Target="../ink/ink6.xml"/><Relationship Id="rId17" Type="http://schemas.openxmlformats.org/officeDocument/2006/relationships/image" Target="../media/image22.png"/><Relationship Id="rId25" Type="http://schemas.openxmlformats.org/officeDocument/2006/relationships/image" Target="../media/image26.png"/><Relationship Id="rId33" Type="http://schemas.openxmlformats.org/officeDocument/2006/relationships/image" Target="../media/image30.png"/><Relationship Id="rId38" Type="http://schemas.openxmlformats.org/officeDocument/2006/relationships/customXml" Target="../ink/ink19.xml"/><Relationship Id="rId20" Type="http://schemas.openxmlformats.org/officeDocument/2006/relationships/customXml" Target="../ink/ink10.xml"/><Relationship Id="rId41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4.xml"/><Relationship Id="rId5" Type="http://schemas.openxmlformats.org/officeDocument/2006/relationships/image" Target="../media/image37.png"/><Relationship Id="rId4" Type="http://schemas.openxmlformats.org/officeDocument/2006/relationships/customXml" Target="../ink/ink2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39"/>
          <p:cNvSpPr txBox="1">
            <a:spLocks noGrp="1"/>
          </p:cNvSpPr>
          <p:nvPr>
            <p:ph type="ctrTitle"/>
          </p:nvPr>
        </p:nvSpPr>
        <p:spPr>
          <a:xfrm>
            <a:off x="715850" y="1245025"/>
            <a:ext cx="4629900" cy="21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It’s a bargain! </a:t>
            </a:r>
            <a:endParaRPr dirty="0"/>
          </a:p>
        </p:txBody>
      </p:sp>
      <p:sp>
        <p:nvSpPr>
          <p:cNvPr id="590" name="Google Shape;590;p39"/>
          <p:cNvSpPr txBox="1">
            <a:spLocks noGrp="1"/>
          </p:cNvSpPr>
          <p:nvPr>
            <p:ph type="subTitle" idx="1"/>
          </p:nvPr>
        </p:nvSpPr>
        <p:spPr>
          <a:xfrm>
            <a:off x="846050" y="3608975"/>
            <a:ext cx="41949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Ms. Aya Amir </a:t>
            </a:r>
            <a:endParaRPr dirty="0"/>
          </a:p>
        </p:txBody>
      </p:sp>
      <p:grpSp>
        <p:nvGrpSpPr>
          <p:cNvPr id="591" name="Google Shape;591;p39"/>
          <p:cNvGrpSpPr/>
          <p:nvPr/>
        </p:nvGrpSpPr>
        <p:grpSpPr>
          <a:xfrm>
            <a:off x="7889456" y="2235328"/>
            <a:ext cx="673157" cy="753988"/>
            <a:chOff x="1784625" y="2271900"/>
            <a:chExt cx="387875" cy="434450"/>
          </a:xfrm>
        </p:grpSpPr>
        <p:sp>
          <p:nvSpPr>
            <p:cNvPr id="592" name="Google Shape;592;p39"/>
            <p:cNvSpPr/>
            <p:nvPr/>
          </p:nvSpPr>
          <p:spPr>
            <a:xfrm>
              <a:off x="1787250" y="2271900"/>
              <a:ext cx="357775" cy="414950"/>
            </a:xfrm>
            <a:custGeom>
              <a:avLst/>
              <a:gdLst/>
              <a:ahLst/>
              <a:cxnLst/>
              <a:rect l="l" t="t" r="r" b="b"/>
              <a:pathLst>
                <a:path w="14311" h="16598" extrusionOk="0">
                  <a:moveTo>
                    <a:pt x="9769" y="1"/>
                  </a:moveTo>
                  <a:cubicBezTo>
                    <a:pt x="9670" y="1"/>
                    <a:pt x="9570" y="34"/>
                    <a:pt x="9492" y="100"/>
                  </a:cubicBezTo>
                  <a:lnTo>
                    <a:pt x="7908" y="1527"/>
                  </a:lnTo>
                  <a:cubicBezTo>
                    <a:pt x="6717" y="2600"/>
                    <a:pt x="5538" y="3687"/>
                    <a:pt x="4321" y="4734"/>
                  </a:cubicBezTo>
                  <a:cubicBezTo>
                    <a:pt x="3902" y="5101"/>
                    <a:pt x="3863" y="5311"/>
                    <a:pt x="3732" y="5873"/>
                  </a:cubicBezTo>
                  <a:cubicBezTo>
                    <a:pt x="3313" y="7733"/>
                    <a:pt x="2488" y="9487"/>
                    <a:pt x="1310" y="11006"/>
                  </a:cubicBezTo>
                  <a:cubicBezTo>
                    <a:pt x="603" y="11922"/>
                    <a:pt x="0" y="12708"/>
                    <a:pt x="92" y="13912"/>
                  </a:cubicBezTo>
                  <a:cubicBezTo>
                    <a:pt x="118" y="14436"/>
                    <a:pt x="249" y="14959"/>
                    <a:pt x="459" y="15431"/>
                  </a:cubicBezTo>
                  <a:cubicBezTo>
                    <a:pt x="510" y="15546"/>
                    <a:pt x="1135" y="16598"/>
                    <a:pt x="1225" y="16598"/>
                  </a:cubicBezTo>
                  <a:cubicBezTo>
                    <a:pt x="1228" y="16598"/>
                    <a:pt x="1229" y="16597"/>
                    <a:pt x="1231" y="16596"/>
                  </a:cubicBezTo>
                  <a:lnTo>
                    <a:pt x="14310" y="4813"/>
                  </a:lnTo>
                  <a:lnTo>
                    <a:pt x="10081" y="139"/>
                  </a:lnTo>
                  <a:cubicBezTo>
                    <a:pt x="10003" y="47"/>
                    <a:pt x="9887" y="1"/>
                    <a:pt x="97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9"/>
            <p:cNvSpPr/>
            <p:nvPr/>
          </p:nvSpPr>
          <p:spPr>
            <a:xfrm>
              <a:off x="1818350" y="2391550"/>
              <a:ext cx="354150" cy="314800"/>
            </a:xfrm>
            <a:custGeom>
              <a:avLst/>
              <a:gdLst/>
              <a:ahLst/>
              <a:cxnLst/>
              <a:rect l="l" t="t" r="r" b="b"/>
              <a:pathLst>
                <a:path w="14166" h="12592" extrusionOk="0">
                  <a:moveTo>
                    <a:pt x="13079" y="1"/>
                  </a:moveTo>
                  <a:lnTo>
                    <a:pt x="7777" y="4766"/>
                  </a:lnTo>
                  <a:cubicBezTo>
                    <a:pt x="6599" y="5840"/>
                    <a:pt x="5394" y="6940"/>
                    <a:pt x="4294" y="7908"/>
                  </a:cubicBezTo>
                  <a:lnTo>
                    <a:pt x="236" y="11574"/>
                  </a:lnTo>
                  <a:cubicBezTo>
                    <a:pt x="13" y="11771"/>
                    <a:pt x="0" y="12111"/>
                    <a:pt x="196" y="12334"/>
                  </a:cubicBezTo>
                  <a:lnTo>
                    <a:pt x="275" y="12412"/>
                  </a:lnTo>
                  <a:cubicBezTo>
                    <a:pt x="381" y="12532"/>
                    <a:pt x="525" y="12592"/>
                    <a:pt x="671" y="12592"/>
                  </a:cubicBezTo>
                  <a:cubicBezTo>
                    <a:pt x="795" y="12592"/>
                    <a:pt x="919" y="12549"/>
                    <a:pt x="1021" y="12465"/>
                  </a:cubicBezTo>
                  <a:cubicBezTo>
                    <a:pt x="1283" y="12242"/>
                    <a:pt x="1571" y="11993"/>
                    <a:pt x="1610" y="11954"/>
                  </a:cubicBezTo>
                  <a:cubicBezTo>
                    <a:pt x="4124" y="9715"/>
                    <a:pt x="11456" y="3208"/>
                    <a:pt x="13852" y="1074"/>
                  </a:cubicBezTo>
                  <a:cubicBezTo>
                    <a:pt x="14166" y="786"/>
                    <a:pt x="14048" y="263"/>
                    <a:pt x="13629" y="145"/>
                  </a:cubicBezTo>
                  <a:lnTo>
                    <a:pt x="1307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9"/>
            <p:cNvSpPr/>
            <p:nvPr/>
          </p:nvSpPr>
          <p:spPr>
            <a:xfrm>
              <a:off x="1879550" y="2272050"/>
              <a:ext cx="166950" cy="139750"/>
            </a:xfrm>
            <a:custGeom>
              <a:avLst/>
              <a:gdLst/>
              <a:ahLst/>
              <a:cxnLst/>
              <a:rect l="l" t="t" r="r" b="b"/>
              <a:pathLst>
                <a:path w="6678" h="5590" extrusionOk="0">
                  <a:moveTo>
                    <a:pt x="6125" y="1"/>
                  </a:moveTo>
                  <a:cubicBezTo>
                    <a:pt x="5547" y="1"/>
                    <a:pt x="4167" y="866"/>
                    <a:pt x="2750" y="2149"/>
                  </a:cubicBezTo>
                  <a:cubicBezTo>
                    <a:pt x="1087" y="3642"/>
                    <a:pt x="0" y="5147"/>
                    <a:pt x="315" y="5514"/>
                  </a:cubicBezTo>
                  <a:cubicBezTo>
                    <a:pt x="361" y="5565"/>
                    <a:pt x="435" y="5589"/>
                    <a:pt x="531" y="5589"/>
                  </a:cubicBezTo>
                  <a:cubicBezTo>
                    <a:pt x="1105" y="5589"/>
                    <a:pt x="2491" y="4724"/>
                    <a:pt x="3915" y="3445"/>
                  </a:cubicBezTo>
                  <a:cubicBezTo>
                    <a:pt x="5591" y="1940"/>
                    <a:pt x="6677" y="434"/>
                    <a:pt x="6350" y="81"/>
                  </a:cubicBezTo>
                  <a:cubicBezTo>
                    <a:pt x="6302" y="27"/>
                    <a:pt x="6226" y="1"/>
                    <a:pt x="61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9"/>
            <p:cNvSpPr/>
            <p:nvPr/>
          </p:nvSpPr>
          <p:spPr>
            <a:xfrm>
              <a:off x="1784625" y="2592200"/>
              <a:ext cx="84475" cy="45525"/>
            </a:xfrm>
            <a:custGeom>
              <a:avLst/>
              <a:gdLst/>
              <a:ahLst/>
              <a:cxnLst/>
              <a:rect l="l" t="t" r="r" b="b"/>
              <a:pathLst>
                <a:path w="3379" h="1821" extrusionOk="0">
                  <a:moveTo>
                    <a:pt x="1" y="0"/>
                  </a:moveTo>
                  <a:lnTo>
                    <a:pt x="1" y="171"/>
                  </a:lnTo>
                  <a:cubicBezTo>
                    <a:pt x="1271" y="210"/>
                    <a:pt x="2462" y="812"/>
                    <a:pt x="3261" y="1820"/>
                  </a:cubicBezTo>
                  <a:lnTo>
                    <a:pt x="3378" y="1715"/>
                  </a:lnTo>
                  <a:cubicBezTo>
                    <a:pt x="2567" y="681"/>
                    <a:pt x="1323" y="53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9"/>
            <p:cNvSpPr/>
            <p:nvPr/>
          </p:nvSpPr>
          <p:spPr>
            <a:xfrm>
              <a:off x="1840925" y="2388125"/>
              <a:ext cx="62550" cy="132425"/>
            </a:xfrm>
            <a:custGeom>
              <a:avLst/>
              <a:gdLst/>
              <a:ahLst/>
              <a:cxnLst/>
              <a:rect l="l" t="t" r="r" b="b"/>
              <a:pathLst>
                <a:path w="2502" h="5297" extrusionOk="0">
                  <a:moveTo>
                    <a:pt x="1537" y="1"/>
                  </a:moveTo>
                  <a:cubicBezTo>
                    <a:pt x="1505" y="1"/>
                    <a:pt x="1473" y="3"/>
                    <a:pt x="1441" y="7"/>
                  </a:cubicBezTo>
                  <a:cubicBezTo>
                    <a:pt x="668" y="151"/>
                    <a:pt x="747" y="989"/>
                    <a:pt x="747" y="1604"/>
                  </a:cubicBezTo>
                  <a:cubicBezTo>
                    <a:pt x="747" y="2782"/>
                    <a:pt x="498" y="4223"/>
                    <a:pt x="0" y="5296"/>
                  </a:cubicBezTo>
                  <a:lnTo>
                    <a:pt x="2331" y="2599"/>
                  </a:lnTo>
                  <a:cubicBezTo>
                    <a:pt x="2449" y="2167"/>
                    <a:pt x="2501" y="1722"/>
                    <a:pt x="2475" y="1277"/>
                  </a:cubicBezTo>
                  <a:cubicBezTo>
                    <a:pt x="2475" y="963"/>
                    <a:pt x="2383" y="662"/>
                    <a:pt x="2226" y="387"/>
                  </a:cubicBezTo>
                  <a:cubicBezTo>
                    <a:pt x="2073" y="152"/>
                    <a:pt x="1815" y="1"/>
                    <a:pt x="15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9"/>
            <p:cNvSpPr/>
            <p:nvPr/>
          </p:nvSpPr>
          <p:spPr>
            <a:xfrm>
              <a:off x="1840600" y="2466175"/>
              <a:ext cx="62525" cy="20000"/>
            </a:xfrm>
            <a:custGeom>
              <a:avLst/>
              <a:gdLst/>
              <a:ahLst/>
              <a:cxnLst/>
              <a:rect l="l" t="t" r="r" b="b"/>
              <a:pathLst>
                <a:path w="2501" h="800" extrusionOk="0">
                  <a:moveTo>
                    <a:pt x="40" y="1"/>
                  </a:moveTo>
                  <a:lnTo>
                    <a:pt x="0" y="158"/>
                  </a:lnTo>
                  <a:lnTo>
                    <a:pt x="2462" y="799"/>
                  </a:lnTo>
                  <a:lnTo>
                    <a:pt x="2501" y="642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9"/>
            <p:cNvSpPr/>
            <p:nvPr/>
          </p:nvSpPr>
          <p:spPr>
            <a:xfrm>
              <a:off x="1841900" y="2444900"/>
              <a:ext cx="62550" cy="20000"/>
            </a:xfrm>
            <a:custGeom>
              <a:avLst/>
              <a:gdLst/>
              <a:ahLst/>
              <a:cxnLst/>
              <a:rect l="l" t="t" r="r" b="b"/>
              <a:pathLst>
                <a:path w="2502" h="800" extrusionOk="0">
                  <a:moveTo>
                    <a:pt x="40" y="1"/>
                  </a:moveTo>
                  <a:lnTo>
                    <a:pt x="1" y="158"/>
                  </a:lnTo>
                  <a:lnTo>
                    <a:pt x="2462" y="799"/>
                  </a:lnTo>
                  <a:lnTo>
                    <a:pt x="2501" y="655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9"/>
            <p:cNvSpPr/>
            <p:nvPr/>
          </p:nvSpPr>
          <p:spPr>
            <a:xfrm>
              <a:off x="1832425" y="2487775"/>
              <a:ext cx="61550" cy="20000"/>
            </a:xfrm>
            <a:custGeom>
              <a:avLst/>
              <a:gdLst/>
              <a:ahLst/>
              <a:cxnLst/>
              <a:rect l="l" t="t" r="r" b="b"/>
              <a:pathLst>
                <a:path w="2462" h="800" extrusionOk="0">
                  <a:moveTo>
                    <a:pt x="26" y="1"/>
                  </a:moveTo>
                  <a:lnTo>
                    <a:pt x="0" y="158"/>
                  </a:lnTo>
                  <a:cubicBezTo>
                    <a:pt x="812" y="315"/>
                    <a:pt x="1623" y="525"/>
                    <a:pt x="2409" y="800"/>
                  </a:cubicBezTo>
                  <a:lnTo>
                    <a:pt x="2461" y="642"/>
                  </a:lnTo>
                  <a:cubicBezTo>
                    <a:pt x="1663" y="368"/>
                    <a:pt x="851" y="145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0" name="Google Shape;600;p39"/>
          <p:cNvGrpSpPr/>
          <p:nvPr/>
        </p:nvGrpSpPr>
        <p:grpSpPr>
          <a:xfrm>
            <a:off x="7755690" y="3399036"/>
            <a:ext cx="683353" cy="694764"/>
            <a:chOff x="2247775" y="1520925"/>
            <a:chExt cx="393750" cy="400325"/>
          </a:xfrm>
        </p:grpSpPr>
        <p:sp>
          <p:nvSpPr>
            <p:cNvPr id="601" name="Google Shape;601;p39"/>
            <p:cNvSpPr/>
            <p:nvPr/>
          </p:nvSpPr>
          <p:spPr>
            <a:xfrm>
              <a:off x="2248425" y="1521250"/>
              <a:ext cx="393100" cy="400000"/>
            </a:xfrm>
            <a:custGeom>
              <a:avLst/>
              <a:gdLst/>
              <a:ahLst/>
              <a:cxnLst/>
              <a:rect l="l" t="t" r="r" b="b"/>
              <a:pathLst>
                <a:path w="15724" h="16000" extrusionOk="0">
                  <a:moveTo>
                    <a:pt x="9361" y="1"/>
                  </a:moveTo>
                  <a:lnTo>
                    <a:pt x="0" y="10108"/>
                  </a:lnTo>
                  <a:lnTo>
                    <a:pt x="6363" y="15999"/>
                  </a:lnTo>
                  <a:lnTo>
                    <a:pt x="15724" y="5905"/>
                  </a:lnTo>
                  <a:lnTo>
                    <a:pt x="93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9"/>
            <p:cNvSpPr/>
            <p:nvPr/>
          </p:nvSpPr>
          <p:spPr>
            <a:xfrm>
              <a:off x="2247775" y="1520925"/>
              <a:ext cx="236650" cy="255000"/>
            </a:xfrm>
            <a:custGeom>
              <a:avLst/>
              <a:gdLst/>
              <a:ahLst/>
              <a:cxnLst/>
              <a:rect l="l" t="t" r="r" b="b"/>
              <a:pathLst>
                <a:path w="9466" h="10200" extrusionOk="0">
                  <a:moveTo>
                    <a:pt x="9309" y="1"/>
                  </a:moveTo>
                  <a:cubicBezTo>
                    <a:pt x="9243" y="289"/>
                    <a:pt x="7908" y="7031"/>
                    <a:pt x="7803" y="7948"/>
                  </a:cubicBezTo>
                  <a:lnTo>
                    <a:pt x="0" y="10042"/>
                  </a:lnTo>
                  <a:lnTo>
                    <a:pt x="39" y="10200"/>
                  </a:lnTo>
                  <a:lnTo>
                    <a:pt x="7973" y="8079"/>
                  </a:lnTo>
                  <a:lnTo>
                    <a:pt x="7973" y="8013"/>
                  </a:lnTo>
                  <a:cubicBezTo>
                    <a:pt x="8012" y="7385"/>
                    <a:pt x="9453" y="105"/>
                    <a:pt x="9466" y="27"/>
                  </a:cubicBezTo>
                  <a:lnTo>
                    <a:pt x="93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3" name="Google Shape;603;p39"/>
          <p:cNvGrpSpPr/>
          <p:nvPr/>
        </p:nvGrpSpPr>
        <p:grpSpPr>
          <a:xfrm>
            <a:off x="2943844" y="1275621"/>
            <a:ext cx="673180" cy="673180"/>
            <a:chOff x="2429425" y="1984725"/>
            <a:chExt cx="239600" cy="239600"/>
          </a:xfrm>
        </p:grpSpPr>
        <p:sp>
          <p:nvSpPr>
            <p:cNvPr id="604" name="Google Shape;604;p39"/>
            <p:cNvSpPr/>
            <p:nvPr/>
          </p:nvSpPr>
          <p:spPr>
            <a:xfrm>
              <a:off x="2429425" y="1984725"/>
              <a:ext cx="239600" cy="239600"/>
            </a:xfrm>
            <a:custGeom>
              <a:avLst/>
              <a:gdLst/>
              <a:ahLst/>
              <a:cxnLst/>
              <a:rect l="l" t="t" r="r" b="b"/>
              <a:pathLst>
                <a:path w="9584" h="9584" extrusionOk="0">
                  <a:moveTo>
                    <a:pt x="3771" y="0"/>
                  </a:moveTo>
                  <a:lnTo>
                    <a:pt x="3679" y="2606"/>
                  </a:lnTo>
                  <a:lnTo>
                    <a:pt x="1519" y="1152"/>
                  </a:lnTo>
                  <a:lnTo>
                    <a:pt x="2736" y="3457"/>
                  </a:lnTo>
                  <a:lnTo>
                    <a:pt x="131" y="3273"/>
                  </a:lnTo>
                  <a:lnTo>
                    <a:pt x="2344" y="4661"/>
                  </a:lnTo>
                  <a:lnTo>
                    <a:pt x="0" y="5813"/>
                  </a:lnTo>
                  <a:lnTo>
                    <a:pt x="2606" y="5905"/>
                  </a:lnTo>
                  <a:lnTo>
                    <a:pt x="1152" y="8065"/>
                  </a:lnTo>
                  <a:lnTo>
                    <a:pt x="1152" y="8065"/>
                  </a:lnTo>
                  <a:lnTo>
                    <a:pt x="3457" y="6847"/>
                  </a:lnTo>
                  <a:lnTo>
                    <a:pt x="3273" y="9453"/>
                  </a:lnTo>
                  <a:lnTo>
                    <a:pt x="4661" y="7240"/>
                  </a:lnTo>
                  <a:lnTo>
                    <a:pt x="5813" y="9584"/>
                  </a:lnTo>
                  <a:lnTo>
                    <a:pt x="5905" y="6978"/>
                  </a:lnTo>
                  <a:lnTo>
                    <a:pt x="8065" y="8432"/>
                  </a:lnTo>
                  <a:lnTo>
                    <a:pt x="6847" y="6127"/>
                  </a:lnTo>
                  <a:lnTo>
                    <a:pt x="9453" y="6311"/>
                  </a:lnTo>
                  <a:lnTo>
                    <a:pt x="7240" y="4923"/>
                  </a:lnTo>
                  <a:lnTo>
                    <a:pt x="9584" y="3771"/>
                  </a:lnTo>
                  <a:lnTo>
                    <a:pt x="6978" y="3679"/>
                  </a:lnTo>
                  <a:lnTo>
                    <a:pt x="8432" y="1519"/>
                  </a:lnTo>
                  <a:lnTo>
                    <a:pt x="6127" y="2737"/>
                  </a:lnTo>
                  <a:lnTo>
                    <a:pt x="6127" y="2737"/>
                  </a:lnTo>
                  <a:lnTo>
                    <a:pt x="6311" y="131"/>
                  </a:lnTo>
                  <a:lnTo>
                    <a:pt x="4923" y="2344"/>
                  </a:lnTo>
                  <a:lnTo>
                    <a:pt x="37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9"/>
            <p:cNvSpPr/>
            <p:nvPr/>
          </p:nvSpPr>
          <p:spPr>
            <a:xfrm>
              <a:off x="2543993" y="2064079"/>
              <a:ext cx="17050" cy="80875"/>
            </a:xfrm>
            <a:custGeom>
              <a:avLst/>
              <a:gdLst/>
              <a:ahLst/>
              <a:cxnLst/>
              <a:rect l="l" t="t" r="r" b="b"/>
              <a:pathLst>
                <a:path w="682" h="3235" extrusionOk="0">
                  <a:moveTo>
                    <a:pt x="66" y="1"/>
                  </a:moveTo>
                  <a:lnTo>
                    <a:pt x="131" y="2266"/>
                  </a:lnTo>
                  <a:lnTo>
                    <a:pt x="459" y="2266"/>
                  </a:lnTo>
                  <a:lnTo>
                    <a:pt x="524" y="1"/>
                  </a:lnTo>
                  <a:close/>
                  <a:moveTo>
                    <a:pt x="288" y="2645"/>
                  </a:moveTo>
                  <a:cubicBezTo>
                    <a:pt x="131" y="2645"/>
                    <a:pt x="0" y="2789"/>
                    <a:pt x="13" y="2946"/>
                  </a:cubicBezTo>
                  <a:cubicBezTo>
                    <a:pt x="0" y="3103"/>
                    <a:pt x="131" y="3234"/>
                    <a:pt x="288" y="3234"/>
                  </a:cubicBezTo>
                  <a:cubicBezTo>
                    <a:pt x="681" y="3234"/>
                    <a:pt x="681" y="2645"/>
                    <a:pt x="288" y="26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6" name="Google Shape;606;p39"/>
          <p:cNvGrpSpPr/>
          <p:nvPr/>
        </p:nvGrpSpPr>
        <p:grpSpPr>
          <a:xfrm rot="407946">
            <a:off x="7564726" y="654693"/>
            <a:ext cx="907452" cy="839065"/>
            <a:chOff x="1774150" y="1280375"/>
            <a:chExt cx="443200" cy="409800"/>
          </a:xfrm>
        </p:grpSpPr>
        <p:sp>
          <p:nvSpPr>
            <p:cNvPr id="607" name="Google Shape;607;p39"/>
            <p:cNvSpPr/>
            <p:nvPr/>
          </p:nvSpPr>
          <p:spPr>
            <a:xfrm>
              <a:off x="1774150" y="1280375"/>
              <a:ext cx="443200" cy="409800"/>
            </a:xfrm>
            <a:custGeom>
              <a:avLst/>
              <a:gdLst/>
              <a:ahLst/>
              <a:cxnLst/>
              <a:rect l="l" t="t" r="r" b="b"/>
              <a:pathLst>
                <a:path w="17728" h="16392" extrusionOk="0">
                  <a:moveTo>
                    <a:pt x="6625" y="0"/>
                  </a:moveTo>
                  <a:lnTo>
                    <a:pt x="6625" y="0"/>
                  </a:lnTo>
                  <a:cubicBezTo>
                    <a:pt x="4661" y="26"/>
                    <a:pt x="2986" y="406"/>
                    <a:pt x="1716" y="2566"/>
                  </a:cubicBezTo>
                  <a:cubicBezTo>
                    <a:pt x="956" y="3823"/>
                    <a:pt x="485" y="5237"/>
                    <a:pt x="1" y="6625"/>
                  </a:cubicBezTo>
                  <a:cubicBezTo>
                    <a:pt x="1166" y="6913"/>
                    <a:pt x="2370" y="7057"/>
                    <a:pt x="3562" y="7096"/>
                  </a:cubicBezTo>
                  <a:cubicBezTo>
                    <a:pt x="3405" y="7096"/>
                    <a:pt x="3444" y="15802"/>
                    <a:pt x="3444" y="16391"/>
                  </a:cubicBezTo>
                  <a:lnTo>
                    <a:pt x="14297" y="16391"/>
                  </a:lnTo>
                  <a:cubicBezTo>
                    <a:pt x="14297" y="15789"/>
                    <a:pt x="14337" y="7096"/>
                    <a:pt x="14179" y="7096"/>
                  </a:cubicBezTo>
                  <a:cubicBezTo>
                    <a:pt x="15371" y="7057"/>
                    <a:pt x="16562" y="6913"/>
                    <a:pt x="17727" y="6625"/>
                  </a:cubicBezTo>
                  <a:cubicBezTo>
                    <a:pt x="17256" y="5237"/>
                    <a:pt x="16772" y="3823"/>
                    <a:pt x="16012" y="2566"/>
                  </a:cubicBezTo>
                  <a:cubicBezTo>
                    <a:pt x="14742" y="406"/>
                    <a:pt x="13067" y="26"/>
                    <a:pt x="11103" y="0"/>
                  </a:cubicBezTo>
                  <a:lnTo>
                    <a:pt x="11103" y="0"/>
                  </a:lnTo>
                  <a:cubicBezTo>
                    <a:pt x="11142" y="157"/>
                    <a:pt x="11155" y="314"/>
                    <a:pt x="11155" y="471"/>
                  </a:cubicBezTo>
                  <a:cubicBezTo>
                    <a:pt x="11155" y="1741"/>
                    <a:pt x="10134" y="2762"/>
                    <a:pt x="8864" y="2762"/>
                  </a:cubicBezTo>
                  <a:cubicBezTo>
                    <a:pt x="7594" y="2762"/>
                    <a:pt x="6573" y="1741"/>
                    <a:pt x="6573" y="471"/>
                  </a:cubicBezTo>
                  <a:cubicBezTo>
                    <a:pt x="6573" y="314"/>
                    <a:pt x="6586" y="157"/>
                    <a:pt x="66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9"/>
            <p:cNvSpPr/>
            <p:nvPr/>
          </p:nvSpPr>
          <p:spPr>
            <a:xfrm>
              <a:off x="1859900" y="1386975"/>
              <a:ext cx="22300" cy="73425"/>
            </a:xfrm>
            <a:custGeom>
              <a:avLst/>
              <a:gdLst/>
              <a:ahLst/>
              <a:cxnLst/>
              <a:rect l="l" t="t" r="r" b="b"/>
              <a:pathLst>
                <a:path w="892" h="2937" extrusionOk="0">
                  <a:moveTo>
                    <a:pt x="804" y="1"/>
                  </a:moveTo>
                  <a:cubicBezTo>
                    <a:pt x="769" y="1"/>
                    <a:pt x="734" y="24"/>
                    <a:pt x="734" y="56"/>
                  </a:cubicBezTo>
                  <a:lnTo>
                    <a:pt x="1" y="2845"/>
                  </a:lnTo>
                  <a:cubicBezTo>
                    <a:pt x="1" y="2884"/>
                    <a:pt x="14" y="2924"/>
                    <a:pt x="66" y="2937"/>
                  </a:cubicBezTo>
                  <a:lnTo>
                    <a:pt x="79" y="2937"/>
                  </a:lnTo>
                  <a:cubicBezTo>
                    <a:pt x="119" y="2937"/>
                    <a:pt x="158" y="2910"/>
                    <a:pt x="158" y="2884"/>
                  </a:cubicBezTo>
                  <a:lnTo>
                    <a:pt x="891" y="96"/>
                  </a:lnTo>
                  <a:cubicBezTo>
                    <a:pt x="891" y="56"/>
                    <a:pt x="865" y="4"/>
                    <a:pt x="826" y="4"/>
                  </a:cubicBezTo>
                  <a:cubicBezTo>
                    <a:pt x="819" y="2"/>
                    <a:pt x="811" y="1"/>
                    <a:pt x="8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9"/>
            <p:cNvSpPr/>
            <p:nvPr/>
          </p:nvSpPr>
          <p:spPr>
            <a:xfrm>
              <a:off x="2101125" y="1392925"/>
              <a:ext cx="31125" cy="66175"/>
            </a:xfrm>
            <a:custGeom>
              <a:avLst/>
              <a:gdLst/>
              <a:ahLst/>
              <a:cxnLst/>
              <a:rect l="l" t="t" r="r" b="b"/>
              <a:pathLst>
                <a:path w="1245" h="2647" extrusionOk="0">
                  <a:moveTo>
                    <a:pt x="101" y="1"/>
                  </a:moveTo>
                  <a:cubicBezTo>
                    <a:pt x="85" y="1"/>
                    <a:pt x="68" y="5"/>
                    <a:pt x="53" y="15"/>
                  </a:cubicBezTo>
                  <a:cubicBezTo>
                    <a:pt x="14" y="41"/>
                    <a:pt x="1" y="93"/>
                    <a:pt x="27" y="120"/>
                  </a:cubicBezTo>
                  <a:cubicBezTo>
                    <a:pt x="551" y="866"/>
                    <a:pt x="904" y="1704"/>
                    <a:pt x="1074" y="2581"/>
                  </a:cubicBezTo>
                  <a:cubicBezTo>
                    <a:pt x="1087" y="2620"/>
                    <a:pt x="1127" y="2646"/>
                    <a:pt x="1153" y="2646"/>
                  </a:cubicBezTo>
                  <a:lnTo>
                    <a:pt x="1179" y="2646"/>
                  </a:lnTo>
                  <a:cubicBezTo>
                    <a:pt x="1218" y="2633"/>
                    <a:pt x="1244" y="2594"/>
                    <a:pt x="1231" y="2555"/>
                  </a:cubicBezTo>
                  <a:cubicBezTo>
                    <a:pt x="1048" y="1651"/>
                    <a:pt x="695" y="787"/>
                    <a:pt x="158" y="28"/>
                  </a:cubicBezTo>
                  <a:cubicBezTo>
                    <a:pt x="150" y="12"/>
                    <a:pt x="127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0" name="Google Shape;610;p39"/>
          <p:cNvGrpSpPr/>
          <p:nvPr/>
        </p:nvGrpSpPr>
        <p:grpSpPr>
          <a:xfrm>
            <a:off x="6393794" y="1058716"/>
            <a:ext cx="802712" cy="723877"/>
            <a:chOff x="1078950" y="1619675"/>
            <a:chExt cx="462525" cy="417100"/>
          </a:xfrm>
        </p:grpSpPr>
        <p:sp>
          <p:nvSpPr>
            <p:cNvPr id="611" name="Google Shape;611;p39"/>
            <p:cNvSpPr/>
            <p:nvPr/>
          </p:nvSpPr>
          <p:spPr>
            <a:xfrm>
              <a:off x="1078950" y="1619675"/>
              <a:ext cx="462525" cy="417100"/>
            </a:xfrm>
            <a:custGeom>
              <a:avLst/>
              <a:gdLst/>
              <a:ahLst/>
              <a:cxnLst/>
              <a:rect l="l" t="t" r="r" b="b"/>
              <a:pathLst>
                <a:path w="18501" h="16684" extrusionOk="0">
                  <a:moveTo>
                    <a:pt x="8236" y="0"/>
                  </a:moveTo>
                  <a:cubicBezTo>
                    <a:pt x="7952" y="0"/>
                    <a:pt x="7668" y="10"/>
                    <a:pt x="7385" y="31"/>
                  </a:cubicBezTo>
                  <a:cubicBezTo>
                    <a:pt x="5002" y="214"/>
                    <a:pt x="3968" y="1484"/>
                    <a:pt x="3104" y="3147"/>
                  </a:cubicBezTo>
                  <a:cubicBezTo>
                    <a:pt x="4361" y="3474"/>
                    <a:pt x="5054" y="4822"/>
                    <a:pt x="4609" y="6040"/>
                  </a:cubicBezTo>
                  <a:cubicBezTo>
                    <a:pt x="4275" y="6928"/>
                    <a:pt x="3440" y="7461"/>
                    <a:pt x="2560" y="7461"/>
                  </a:cubicBezTo>
                  <a:cubicBezTo>
                    <a:pt x="2233" y="7461"/>
                    <a:pt x="1900" y="7387"/>
                    <a:pt x="1585" y="7231"/>
                  </a:cubicBezTo>
                  <a:cubicBezTo>
                    <a:pt x="1454" y="7166"/>
                    <a:pt x="1323" y="7087"/>
                    <a:pt x="1205" y="6996"/>
                  </a:cubicBezTo>
                  <a:lnTo>
                    <a:pt x="1205" y="6996"/>
                  </a:lnTo>
                  <a:cubicBezTo>
                    <a:pt x="394" y="8685"/>
                    <a:pt x="1" y="10282"/>
                    <a:pt x="1310" y="12285"/>
                  </a:cubicBezTo>
                  <a:cubicBezTo>
                    <a:pt x="2069" y="13476"/>
                    <a:pt x="3077" y="14471"/>
                    <a:pt x="4072" y="15479"/>
                  </a:cubicBezTo>
                  <a:cubicBezTo>
                    <a:pt x="4806" y="14602"/>
                    <a:pt x="5447" y="13633"/>
                    <a:pt x="5971" y="12625"/>
                  </a:cubicBezTo>
                  <a:lnTo>
                    <a:pt x="5971" y="12625"/>
                  </a:lnTo>
                  <a:cubicBezTo>
                    <a:pt x="5905" y="12769"/>
                    <a:pt x="13381" y="16422"/>
                    <a:pt x="13892" y="16684"/>
                  </a:cubicBezTo>
                  <a:lnTo>
                    <a:pt x="18500" y="7389"/>
                  </a:lnTo>
                  <a:cubicBezTo>
                    <a:pt x="17985" y="7131"/>
                    <a:pt x="10795" y="3536"/>
                    <a:pt x="10485" y="3536"/>
                  </a:cubicBezTo>
                  <a:cubicBezTo>
                    <a:pt x="10479" y="3536"/>
                    <a:pt x="10476" y="3537"/>
                    <a:pt x="10475" y="3539"/>
                  </a:cubicBezTo>
                  <a:cubicBezTo>
                    <a:pt x="10959" y="2505"/>
                    <a:pt x="11339" y="1419"/>
                    <a:pt x="11600" y="293"/>
                  </a:cubicBezTo>
                  <a:cubicBezTo>
                    <a:pt x="10483" y="146"/>
                    <a:pt x="9357" y="0"/>
                    <a:pt x="82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9"/>
            <p:cNvSpPr/>
            <p:nvPr/>
          </p:nvSpPr>
          <p:spPr>
            <a:xfrm>
              <a:off x="1173625" y="1889650"/>
              <a:ext cx="56900" cy="48950"/>
            </a:xfrm>
            <a:custGeom>
              <a:avLst/>
              <a:gdLst/>
              <a:ahLst/>
              <a:cxnLst/>
              <a:rect l="l" t="t" r="r" b="b"/>
              <a:pathLst>
                <a:path w="2276" h="1958" extrusionOk="0">
                  <a:moveTo>
                    <a:pt x="118" y="0"/>
                  </a:moveTo>
                  <a:cubicBezTo>
                    <a:pt x="54" y="0"/>
                    <a:pt x="1" y="86"/>
                    <a:pt x="63" y="137"/>
                  </a:cubicBezTo>
                  <a:lnTo>
                    <a:pt x="2145" y="1944"/>
                  </a:lnTo>
                  <a:cubicBezTo>
                    <a:pt x="2158" y="1957"/>
                    <a:pt x="2171" y="1957"/>
                    <a:pt x="2197" y="1957"/>
                  </a:cubicBezTo>
                  <a:cubicBezTo>
                    <a:pt x="2210" y="1957"/>
                    <a:pt x="2236" y="1957"/>
                    <a:pt x="2249" y="1931"/>
                  </a:cubicBezTo>
                  <a:cubicBezTo>
                    <a:pt x="2276" y="1905"/>
                    <a:pt x="2276" y="1853"/>
                    <a:pt x="2249" y="1813"/>
                  </a:cubicBezTo>
                  <a:lnTo>
                    <a:pt x="168" y="20"/>
                  </a:lnTo>
                  <a:cubicBezTo>
                    <a:pt x="151" y="6"/>
                    <a:pt x="134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9"/>
            <p:cNvSpPr/>
            <p:nvPr/>
          </p:nvSpPr>
          <p:spPr>
            <a:xfrm>
              <a:off x="1274350" y="1699100"/>
              <a:ext cx="69100" cy="9400"/>
            </a:xfrm>
            <a:custGeom>
              <a:avLst/>
              <a:gdLst/>
              <a:ahLst/>
              <a:cxnLst/>
              <a:rect l="l" t="t" r="r" b="b"/>
              <a:pathLst>
                <a:path w="2764" h="376" extrusionOk="0">
                  <a:moveTo>
                    <a:pt x="1063" y="0"/>
                  </a:moveTo>
                  <a:cubicBezTo>
                    <a:pt x="735" y="0"/>
                    <a:pt x="407" y="25"/>
                    <a:pt x="79" y="74"/>
                  </a:cubicBezTo>
                  <a:cubicBezTo>
                    <a:pt x="40" y="74"/>
                    <a:pt x="1" y="114"/>
                    <a:pt x="14" y="153"/>
                  </a:cubicBezTo>
                  <a:cubicBezTo>
                    <a:pt x="27" y="205"/>
                    <a:pt x="66" y="232"/>
                    <a:pt x="106" y="232"/>
                  </a:cubicBezTo>
                  <a:cubicBezTo>
                    <a:pt x="413" y="184"/>
                    <a:pt x="723" y="161"/>
                    <a:pt x="1032" y="161"/>
                  </a:cubicBezTo>
                  <a:cubicBezTo>
                    <a:pt x="1577" y="161"/>
                    <a:pt x="2119" y="233"/>
                    <a:pt x="2645" y="376"/>
                  </a:cubicBezTo>
                  <a:lnTo>
                    <a:pt x="2672" y="376"/>
                  </a:lnTo>
                  <a:cubicBezTo>
                    <a:pt x="2711" y="376"/>
                    <a:pt x="2737" y="349"/>
                    <a:pt x="2750" y="310"/>
                  </a:cubicBezTo>
                  <a:cubicBezTo>
                    <a:pt x="2763" y="271"/>
                    <a:pt x="2737" y="232"/>
                    <a:pt x="2698" y="218"/>
                  </a:cubicBezTo>
                  <a:cubicBezTo>
                    <a:pt x="2157" y="71"/>
                    <a:pt x="1611" y="0"/>
                    <a:pt x="10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4" name="Google Shape;614;p39"/>
          <p:cNvGrpSpPr/>
          <p:nvPr/>
        </p:nvGrpSpPr>
        <p:grpSpPr>
          <a:xfrm>
            <a:off x="6897639" y="1739844"/>
            <a:ext cx="714071" cy="538612"/>
            <a:chOff x="1056050" y="2184175"/>
            <a:chExt cx="411450" cy="310350"/>
          </a:xfrm>
        </p:grpSpPr>
        <p:sp>
          <p:nvSpPr>
            <p:cNvPr id="615" name="Google Shape;615;p39"/>
            <p:cNvSpPr/>
            <p:nvPr/>
          </p:nvSpPr>
          <p:spPr>
            <a:xfrm>
              <a:off x="1056050" y="2184175"/>
              <a:ext cx="411450" cy="310350"/>
            </a:xfrm>
            <a:custGeom>
              <a:avLst/>
              <a:gdLst/>
              <a:ahLst/>
              <a:cxnLst/>
              <a:rect l="l" t="t" r="r" b="b"/>
              <a:pathLst>
                <a:path w="16458" h="12414" extrusionOk="0">
                  <a:moveTo>
                    <a:pt x="13881" y="0"/>
                  </a:moveTo>
                  <a:cubicBezTo>
                    <a:pt x="13867" y="0"/>
                    <a:pt x="13852" y="3"/>
                    <a:pt x="13839" y="9"/>
                  </a:cubicBezTo>
                  <a:lnTo>
                    <a:pt x="118" y="4211"/>
                  </a:lnTo>
                  <a:cubicBezTo>
                    <a:pt x="40" y="4237"/>
                    <a:pt x="0" y="4316"/>
                    <a:pt x="27" y="4381"/>
                  </a:cubicBezTo>
                  <a:lnTo>
                    <a:pt x="2449" y="12315"/>
                  </a:lnTo>
                  <a:cubicBezTo>
                    <a:pt x="2470" y="12369"/>
                    <a:pt x="2527" y="12414"/>
                    <a:pt x="2590" y="12414"/>
                  </a:cubicBezTo>
                  <a:cubicBezTo>
                    <a:pt x="2604" y="12414"/>
                    <a:pt x="2618" y="12411"/>
                    <a:pt x="2632" y="12407"/>
                  </a:cubicBezTo>
                  <a:lnTo>
                    <a:pt x="16353" y="8191"/>
                  </a:lnTo>
                  <a:cubicBezTo>
                    <a:pt x="16418" y="8178"/>
                    <a:pt x="16457" y="8099"/>
                    <a:pt x="16444" y="8021"/>
                  </a:cubicBezTo>
                  <a:lnTo>
                    <a:pt x="14009" y="100"/>
                  </a:lnTo>
                  <a:cubicBezTo>
                    <a:pt x="13988" y="38"/>
                    <a:pt x="13935" y="0"/>
                    <a:pt x="138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9"/>
            <p:cNvSpPr/>
            <p:nvPr/>
          </p:nvSpPr>
          <p:spPr>
            <a:xfrm>
              <a:off x="1102525" y="2336900"/>
              <a:ext cx="357125" cy="131275"/>
            </a:xfrm>
            <a:custGeom>
              <a:avLst/>
              <a:gdLst/>
              <a:ahLst/>
              <a:cxnLst/>
              <a:rect l="l" t="t" r="r" b="b"/>
              <a:pathLst>
                <a:path w="14285" h="5251" extrusionOk="0">
                  <a:moveTo>
                    <a:pt x="13996" y="0"/>
                  </a:moveTo>
                  <a:lnTo>
                    <a:pt x="0" y="4282"/>
                  </a:lnTo>
                  <a:lnTo>
                    <a:pt x="302" y="5250"/>
                  </a:lnTo>
                  <a:lnTo>
                    <a:pt x="14284" y="956"/>
                  </a:lnTo>
                  <a:lnTo>
                    <a:pt x="1399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9"/>
            <p:cNvSpPr/>
            <p:nvPr/>
          </p:nvSpPr>
          <p:spPr>
            <a:xfrm>
              <a:off x="1085175" y="2281175"/>
              <a:ext cx="92975" cy="67950"/>
            </a:xfrm>
            <a:custGeom>
              <a:avLst/>
              <a:gdLst/>
              <a:ahLst/>
              <a:cxnLst/>
              <a:rect l="l" t="t" r="r" b="b"/>
              <a:pathLst>
                <a:path w="3719" h="2718" extrusionOk="0">
                  <a:moveTo>
                    <a:pt x="3117" y="0"/>
                  </a:moveTo>
                  <a:cubicBezTo>
                    <a:pt x="3108" y="0"/>
                    <a:pt x="3099" y="2"/>
                    <a:pt x="3090" y="4"/>
                  </a:cubicBezTo>
                  <a:lnTo>
                    <a:pt x="79" y="933"/>
                  </a:lnTo>
                  <a:cubicBezTo>
                    <a:pt x="27" y="946"/>
                    <a:pt x="1" y="999"/>
                    <a:pt x="14" y="1051"/>
                  </a:cubicBezTo>
                  <a:lnTo>
                    <a:pt x="498" y="2648"/>
                  </a:lnTo>
                  <a:cubicBezTo>
                    <a:pt x="509" y="2692"/>
                    <a:pt x="556" y="2717"/>
                    <a:pt x="601" y="2717"/>
                  </a:cubicBezTo>
                  <a:cubicBezTo>
                    <a:pt x="611" y="2717"/>
                    <a:pt x="620" y="2716"/>
                    <a:pt x="629" y="2714"/>
                  </a:cubicBezTo>
                  <a:lnTo>
                    <a:pt x="3640" y="1784"/>
                  </a:lnTo>
                  <a:cubicBezTo>
                    <a:pt x="3693" y="1771"/>
                    <a:pt x="3719" y="1719"/>
                    <a:pt x="3706" y="1666"/>
                  </a:cubicBezTo>
                  <a:lnTo>
                    <a:pt x="3208" y="69"/>
                  </a:lnTo>
                  <a:cubicBezTo>
                    <a:pt x="3197" y="26"/>
                    <a:pt x="3160" y="0"/>
                    <a:pt x="3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9"/>
            <p:cNvSpPr/>
            <p:nvPr/>
          </p:nvSpPr>
          <p:spPr>
            <a:xfrm>
              <a:off x="1115950" y="2370600"/>
              <a:ext cx="124400" cy="55025"/>
            </a:xfrm>
            <a:custGeom>
              <a:avLst/>
              <a:gdLst/>
              <a:ahLst/>
              <a:cxnLst/>
              <a:rect l="l" t="t" r="r" b="b"/>
              <a:pathLst>
                <a:path w="4976" h="2201" extrusionOk="0">
                  <a:moveTo>
                    <a:pt x="4753" y="1"/>
                  </a:moveTo>
                  <a:lnTo>
                    <a:pt x="0" y="1454"/>
                  </a:lnTo>
                  <a:lnTo>
                    <a:pt x="236" y="2200"/>
                  </a:lnTo>
                  <a:lnTo>
                    <a:pt x="4975" y="747"/>
                  </a:lnTo>
                  <a:lnTo>
                    <a:pt x="47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9" name="Google Shape;619;p39"/>
          <p:cNvSpPr/>
          <p:nvPr/>
        </p:nvSpPr>
        <p:spPr>
          <a:xfrm>
            <a:off x="5769822" y="515687"/>
            <a:ext cx="302237" cy="568376"/>
          </a:xfrm>
          <a:custGeom>
            <a:avLst/>
            <a:gdLst/>
            <a:ahLst/>
            <a:cxnLst/>
            <a:rect l="l" t="t" r="r" b="b"/>
            <a:pathLst>
              <a:path w="6966" h="13100" extrusionOk="0">
                <a:moveTo>
                  <a:pt x="5945" y="0"/>
                </a:moveTo>
                <a:cubicBezTo>
                  <a:pt x="5682" y="0"/>
                  <a:pt x="5397" y="64"/>
                  <a:pt x="5133" y="138"/>
                </a:cubicBezTo>
                <a:cubicBezTo>
                  <a:pt x="3313" y="623"/>
                  <a:pt x="1624" y="2181"/>
                  <a:pt x="1" y="3150"/>
                </a:cubicBezTo>
                <a:lnTo>
                  <a:pt x="407" y="3974"/>
                </a:lnTo>
                <a:cubicBezTo>
                  <a:pt x="564" y="3909"/>
                  <a:pt x="708" y="3830"/>
                  <a:pt x="839" y="3752"/>
                </a:cubicBezTo>
                <a:cubicBezTo>
                  <a:pt x="1559" y="3320"/>
                  <a:pt x="2331" y="3006"/>
                  <a:pt x="3156" y="2835"/>
                </a:cubicBezTo>
                <a:lnTo>
                  <a:pt x="3156" y="2835"/>
                </a:lnTo>
                <a:cubicBezTo>
                  <a:pt x="3392" y="3726"/>
                  <a:pt x="2842" y="4655"/>
                  <a:pt x="2527" y="5467"/>
                </a:cubicBezTo>
                <a:cubicBezTo>
                  <a:pt x="2357" y="5860"/>
                  <a:pt x="2108" y="6370"/>
                  <a:pt x="2082" y="6815"/>
                </a:cubicBezTo>
                <a:cubicBezTo>
                  <a:pt x="2056" y="7680"/>
                  <a:pt x="2593" y="8491"/>
                  <a:pt x="2999" y="9211"/>
                </a:cubicBezTo>
                <a:cubicBezTo>
                  <a:pt x="3405" y="9944"/>
                  <a:pt x="3797" y="10665"/>
                  <a:pt x="4203" y="11385"/>
                </a:cubicBezTo>
                <a:cubicBezTo>
                  <a:pt x="4531" y="11974"/>
                  <a:pt x="4884" y="12615"/>
                  <a:pt x="5447" y="12995"/>
                </a:cubicBezTo>
                <a:cubicBezTo>
                  <a:pt x="5539" y="13073"/>
                  <a:pt x="5643" y="13100"/>
                  <a:pt x="5761" y="13100"/>
                </a:cubicBezTo>
                <a:cubicBezTo>
                  <a:pt x="5879" y="13073"/>
                  <a:pt x="5971" y="12982"/>
                  <a:pt x="6010" y="12864"/>
                </a:cubicBezTo>
                <a:cubicBezTo>
                  <a:pt x="6036" y="12746"/>
                  <a:pt x="6049" y="12628"/>
                  <a:pt x="6036" y="12511"/>
                </a:cubicBezTo>
                <a:cubicBezTo>
                  <a:pt x="6023" y="11817"/>
                  <a:pt x="6036" y="11136"/>
                  <a:pt x="6036" y="10442"/>
                </a:cubicBezTo>
                <a:cubicBezTo>
                  <a:pt x="6023" y="10102"/>
                  <a:pt x="5984" y="9761"/>
                  <a:pt x="5918" y="9421"/>
                </a:cubicBezTo>
                <a:lnTo>
                  <a:pt x="5866" y="9421"/>
                </a:lnTo>
                <a:lnTo>
                  <a:pt x="5054" y="9355"/>
                </a:lnTo>
                <a:cubicBezTo>
                  <a:pt x="5044" y="9359"/>
                  <a:pt x="5033" y="9360"/>
                  <a:pt x="5023" y="9360"/>
                </a:cubicBezTo>
                <a:cubicBezTo>
                  <a:pt x="4994" y="9360"/>
                  <a:pt x="4965" y="9348"/>
                  <a:pt x="4936" y="9329"/>
                </a:cubicBezTo>
                <a:cubicBezTo>
                  <a:pt x="4910" y="9290"/>
                  <a:pt x="4897" y="9251"/>
                  <a:pt x="4897" y="9211"/>
                </a:cubicBezTo>
                <a:cubicBezTo>
                  <a:pt x="4701" y="7837"/>
                  <a:pt x="4714" y="6331"/>
                  <a:pt x="5133" y="4996"/>
                </a:cubicBezTo>
                <a:cubicBezTo>
                  <a:pt x="5460" y="3935"/>
                  <a:pt x="6311" y="3150"/>
                  <a:pt x="6717" y="2128"/>
                </a:cubicBezTo>
                <a:cubicBezTo>
                  <a:pt x="6913" y="1696"/>
                  <a:pt x="6966" y="1199"/>
                  <a:pt x="6874" y="728"/>
                </a:cubicBezTo>
                <a:cubicBezTo>
                  <a:pt x="6744" y="168"/>
                  <a:pt x="6374" y="0"/>
                  <a:pt x="594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20" name="Google Shape;620;p39"/>
          <p:cNvGrpSpPr/>
          <p:nvPr/>
        </p:nvGrpSpPr>
        <p:grpSpPr>
          <a:xfrm>
            <a:off x="5510875" y="1320666"/>
            <a:ext cx="673174" cy="862229"/>
            <a:chOff x="423050" y="2039550"/>
            <a:chExt cx="318150" cy="407500"/>
          </a:xfrm>
        </p:grpSpPr>
        <p:sp>
          <p:nvSpPr>
            <p:cNvPr id="621" name="Google Shape;621;p39"/>
            <p:cNvSpPr/>
            <p:nvPr/>
          </p:nvSpPr>
          <p:spPr>
            <a:xfrm>
              <a:off x="423050" y="2039550"/>
              <a:ext cx="318150" cy="407500"/>
            </a:xfrm>
            <a:custGeom>
              <a:avLst/>
              <a:gdLst/>
              <a:ahLst/>
              <a:cxnLst/>
              <a:rect l="l" t="t" r="r" b="b"/>
              <a:pathLst>
                <a:path w="12726" h="16300" extrusionOk="0">
                  <a:moveTo>
                    <a:pt x="11315" y="0"/>
                  </a:moveTo>
                  <a:cubicBezTo>
                    <a:pt x="11239" y="0"/>
                    <a:pt x="11163" y="35"/>
                    <a:pt x="11115" y="98"/>
                  </a:cubicBezTo>
                  <a:lnTo>
                    <a:pt x="79" y="15076"/>
                  </a:lnTo>
                  <a:cubicBezTo>
                    <a:pt x="0" y="15181"/>
                    <a:pt x="26" y="15338"/>
                    <a:pt x="131" y="15416"/>
                  </a:cubicBezTo>
                  <a:lnTo>
                    <a:pt x="1270" y="16254"/>
                  </a:lnTo>
                  <a:cubicBezTo>
                    <a:pt x="1311" y="16285"/>
                    <a:pt x="1361" y="16300"/>
                    <a:pt x="1410" y="16300"/>
                  </a:cubicBezTo>
                  <a:cubicBezTo>
                    <a:pt x="1486" y="16300"/>
                    <a:pt x="1563" y="16265"/>
                    <a:pt x="1610" y="16202"/>
                  </a:cubicBezTo>
                  <a:lnTo>
                    <a:pt x="12647" y="1224"/>
                  </a:lnTo>
                  <a:cubicBezTo>
                    <a:pt x="12726" y="1120"/>
                    <a:pt x="12700" y="963"/>
                    <a:pt x="12595" y="884"/>
                  </a:cubicBezTo>
                  <a:lnTo>
                    <a:pt x="11456" y="46"/>
                  </a:lnTo>
                  <a:cubicBezTo>
                    <a:pt x="11414" y="15"/>
                    <a:pt x="11365" y="0"/>
                    <a:pt x="113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9"/>
            <p:cNvSpPr/>
            <p:nvPr/>
          </p:nvSpPr>
          <p:spPr>
            <a:xfrm>
              <a:off x="529150" y="2194150"/>
              <a:ext cx="108300" cy="97850"/>
            </a:xfrm>
            <a:custGeom>
              <a:avLst/>
              <a:gdLst/>
              <a:ahLst/>
              <a:cxnLst/>
              <a:rect l="l" t="t" r="r" b="b"/>
              <a:pathLst>
                <a:path w="4332" h="3914" extrusionOk="0">
                  <a:moveTo>
                    <a:pt x="2136" y="0"/>
                  </a:moveTo>
                  <a:cubicBezTo>
                    <a:pt x="1023" y="0"/>
                    <a:pt x="0" y="972"/>
                    <a:pt x="194" y="2254"/>
                  </a:cubicBezTo>
                  <a:cubicBezTo>
                    <a:pt x="354" y="3301"/>
                    <a:pt x="1236" y="3914"/>
                    <a:pt x="2134" y="3914"/>
                  </a:cubicBezTo>
                  <a:cubicBezTo>
                    <a:pt x="2707" y="3914"/>
                    <a:pt x="3287" y="3664"/>
                    <a:pt x="3690" y="3118"/>
                  </a:cubicBezTo>
                  <a:cubicBezTo>
                    <a:pt x="4331" y="2254"/>
                    <a:pt x="4148" y="1023"/>
                    <a:pt x="3284" y="382"/>
                  </a:cubicBezTo>
                  <a:cubicBezTo>
                    <a:pt x="2922" y="118"/>
                    <a:pt x="2524" y="0"/>
                    <a:pt x="2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9"/>
            <p:cNvSpPr/>
            <p:nvPr/>
          </p:nvSpPr>
          <p:spPr>
            <a:xfrm>
              <a:off x="576875" y="2211900"/>
              <a:ext cx="34050" cy="52700"/>
            </a:xfrm>
            <a:custGeom>
              <a:avLst/>
              <a:gdLst/>
              <a:ahLst/>
              <a:cxnLst/>
              <a:rect l="l" t="t" r="r" b="b"/>
              <a:pathLst>
                <a:path w="1362" h="2108" extrusionOk="0">
                  <a:moveTo>
                    <a:pt x="1076" y="1"/>
                  </a:moveTo>
                  <a:cubicBezTo>
                    <a:pt x="1052" y="1"/>
                    <a:pt x="1028" y="12"/>
                    <a:pt x="1009" y="39"/>
                  </a:cubicBezTo>
                  <a:lnTo>
                    <a:pt x="0" y="1400"/>
                  </a:lnTo>
                  <a:lnTo>
                    <a:pt x="1218" y="2094"/>
                  </a:lnTo>
                  <a:cubicBezTo>
                    <a:pt x="1231" y="2094"/>
                    <a:pt x="1244" y="2107"/>
                    <a:pt x="1257" y="2107"/>
                  </a:cubicBezTo>
                  <a:cubicBezTo>
                    <a:pt x="1336" y="2107"/>
                    <a:pt x="1362" y="1989"/>
                    <a:pt x="1297" y="1950"/>
                  </a:cubicBezTo>
                  <a:lnTo>
                    <a:pt x="236" y="1348"/>
                  </a:lnTo>
                  <a:lnTo>
                    <a:pt x="1139" y="130"/>
                  </a:lnTo>
                  <a:cubicBezTo>
                    <a:pt x="1186" y="65"/>
                    <a:pt x="1134" y="1"/>
                    <a:pt x="10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9"/>
            <p:cNvSpPr/>
            <p:nvPr/>
          </p:nvSpPr>
          <p:spPr>
            <a:xfrm>
              <a:off x="620100" y="2171075"/>
              <a:ext cx="19650" cy="17700"/>
            </a:xfrm>
            <a:custGeom>
              <a:avLst/>
              <a:gdLst/>
              <a:ahLst/>
              <a:cxnLst/>
              <a:rect l="l" t="t" r="r" b="b"/>
              <a:pathLst>
                <a:path w="786" h="708" extrusionOk="0">
                  <a:moveTo>
                    <a:pt x="386" y="0"/>
                  </a:moveTo>
                  <a:cubicBezTo>
                    <a:pt x="182" y="0"/>
                    <a:pt x="0" y="179"/>
                    <a:pt x="39" y="402"/>
                  </a:cubicBezTo>
                  <a:cubicBezTo>
                    <a:pt x="63" y="593"/>
                    <a:pt x="223" y="707"/>
                    <a:pt x="386" y="707"/>
                  </a:cubicBezTo>
                  <a:cubicBezTo>
                    <a:pt x="491" y="707"/>
                    <a:pt x="596" y="661"/>
                    <a:pt x="667" y="559"/>
                  </a:cubicBezTo>
                  <a:cubicBezTo>
                    <a:pt x="785" y="402"/>
                    <a:pt x="746" y="192"/>
                    <a:pt x="602" y="74"/>
                  </a:cubicBezTo>
                  <a:cubicBezTo>
                    <a:pt x="533" y="23"/>
                    <a:pt x="458" y="0"/>
                    <a:pt x="3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9"/>
            <p:cNvSpPr/>
            <p:nvPr/>
          </p:nvSpPr>
          <p:spPr>
            <a:xfrm>
              <a:off x="641050" y="2142550"/>
              <a:ext cx="19650" cy="17750"/>
            </a:xfrm>
            <a:custGeom>
              <a:avLst/>
              <a:gdLst/>
              <a:ahLst/>
              <a:cxnLst/>
              <a:rect l="l" t="t" r="r" b="b"/>
              <a:pathLst>
                <a:path w="786" h="710" extrusionOk="0">
                  <a:moveTo>
                    <a:pt x="386" y="0"/>
                  </a:moveTo>
                  <a:cubicBezTo>
                    <a:pt x="186" y="0"/>
                    <a:pt x="0" y="174"/>
                    <a:pt x="39" y="404"/>
                  </a:cubicBezTo>
                  <a:cubicBezTo>
                    <a:pt x="71" y="595"/>
                    <a:pt x="229" y="709"/>
                    <a:pt x="393" y="709"/>
                  </a:cubicBezTo>
                  <a:cubicBezTo>
                    <a:pt x="497" y="709"/>
                    <a:pt x="604" y="663"/>
                    <a:pt x="680" y="561"/>
                  </a:cubicBezTo>
                  <a:cubicBezTo>
                    <a:pt x="785" y="404"/>
                    <a:pt x="759" y="194"/>
                    <a:pt x="602" y="76"/>
                  </a:cubicBezTo>
                  <a:cubicBezTo>
                    <a:pt x="535" y="23"/>
                    <a:pt x="460" y="0"/>
                    <a:pt x="3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9"/>
            <p:cNvSpPr/>
            <p:nvPr/>
          </p:nvSpPr>
          <p:spPr>
            <a:xfrm>
              <a:off x="662225" y="2113925"/>
              <a:ext cx="19750" cy="17750"/>
            </a:xfrm>
            <a:custGeom>
              <a:avLst/>
              <a:gdLst/>
              <a:ahLst/>
              <a:cxnLst/>
              <a:rect l="l" t="t" r="r" b="b"/>
              <a:pathLst>
                <a:path w="790" h="710" extrusionOk="0">
                  <a:moveTo>
                    <a:pt x="388" y="1"/>
                  </a:moveTo>
                  <a:cubicBezTo>
                    <a:pt x="188" y="1"/>
                    <a:pt x="0" y="176"/>
                    <a:pt x="30" y="410"/>
                  </a:cubicBezTo>
                  <a:cubicBezTo>
                    <a:pt x="61" y="601"/>
                    <a:pt x="224" y="709"/>
                    <a:pt x="388" y="709"/>
                  </a:cubicBezTo>
                  <a:cubicBezTo>
                    <a:pt x="493" y="709"/>
                    <a:pt x="599" y="664"/>
                    <a:pt x="671" y="567"/>
                  </a:cubicBezTo>
                  <a:cubicBezTo>
                    <a:pt x="789" y="410"/>
                    <a:pt x="750" y="187"/>
                    <a:pt x="593" y="69"/>
                  </a:cubicBezTo>
                  <a:cubicBezTo>
                    <a:pt x="529" y="22"/>
                    <a:pt x="457" y="1"/>
                    <a:pt x="3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7" name="Google Shape;627;p39"/>
          <p:cNvSpPr/>
          <p:nvPr/>
        </p:nvSpPr>
        <p:spPr>
          <a:xfrm>
            <a:off x="8439262" y="2579253"/>
            <a:ext cx="171034" cy="294297"/>
          </a:xfrm>
          <a:custGeom>
            <a:avLst/>
            <a:gdLst/>
            <a:ahLst/>
            <a:cxnLst/>
            <a:rect l="l" t="t" r="r" b="b"/>
            <a:pathLst>
              <a:path w="3942" h="6783" extrusionOk="0">
                <a:moveTo>
                  <a:pt x="2161" y="1"/>
                </a:moveTo>
                <a:lnTo>
                  <a:pt x="2082" y="577"/>
                </a:lnTo>
                <a:cubicBezTo>
                  <a:pt x="2059" y="576"/>
                  <a:pt x="2035" y="576"/>
                  <a:pt x="2012" y="576"/>
                </a:cubicBezTo>
                <a:cubicBezTo>
                  <a:pt x="1198" y="576"/>
                  <a:pt x="626" y="1017"/>
                  <a:pt x="511" y="1755"/>
                </a:cubicBezTo>
                <a:cubicBezTo>
                  <a:pt x="407" y="2554"/>
                  <a:pt x="865" y="3038"/>
                  <a:pt x="1952" y="3523"/>
                </a:cubicBezTo>
                <a:cubicBezTo>
                  <a:pt x="2829" y="3916"/>
                  <a:pt x="3038" y="4295"/>
                  <a:pt x="2973" y="4793"/>
                </a:cubicBezTo>
                <a:cubicBezTo>
                  <a:pt x="2906" y="5274"/>
                  <a:pt x="2570" y="5535"/>
                  <a:pt x="2040" y="5535"/>
                </a:cubicBezTo>
                <a:cubicBezTo>
                  <a:pt x="1951" y="5535"/>
                  <a:pt x="1856" y="5528"/>
                  <a:pt x="1755" y="5513"/>
                </a:cubicBezTo>
                <a:cubicBezTo>
                  <a:pt x="1127" y="5434"/>
                  <a:pt x="760" y="5068"/>
                  <a:pt x="708" y="4426"/>
                </a:cubicBezTo>
                <a:lnTo>
                  <a:pt x="14" y="4334"/>
                </a:lnTo>
                <a:lnTo>
                  <a:pt x="14" y="4334"/>
                </a:lnTo>
                <a:cubicBezTo>
                  <a:pt x="1" y="5120"/>
                  <a:pt x="420" y="5748"/>
                  <a:pt x="1336" y="5997"/>
                </a:cubicBezTo>
                <a:lnTo>
                  <a:pt x="1231" y="6691"/>
                </a:lnTo>
                <a:lnTo>
                  <a:pt x="1847" y="6783"/>
                </a:lnTo>
                <a:lnTo>
                  <a:pt x="1952" y="6089"/>
                </a:lnTo>
                <a:cubicBezTo>
                  <a:pt x="2000" y="6091"/>
                  <a:pt x="2047" y="6093"/>
                  <a:pt x="2094" y="6093"/>
                </a:cubicBezTo>
                <a:cubicBezTo>
                  <a:pt x="2973" y="6093"/>
                  <a:pt x="3581" y="5628"/>
                  <a:pt x="3693" y="4832"/>
                </a:cubicBezTo>
                <a:cubicBezTo>
                  <a:pt x="3798" y="4073"/>
                  <a:pt x="3510" y="3470"/>
                  <a:pt x="2253" y="2907"/>
                </a:cubicBezTo>
                <a:cubicBezTo>
                  <a:pt x="1428" y="2528"/>
                  <a:pt x="1166" y="2305"/>
                  <a:pt x="1231" y="1795"/>
                </a:cubicBezTo>
                <a:cubicBezTo>
                  <a:pt x="1290" y="1444"/>
                  <a:pt x="1525" y="1125"/>
                  <a:pt x="2067" y="1125"/>
                </a:cubicBezTo>
                <a:cubicBezTo>
                  <a:pt x="2133" y="1125"/>
                  <a:pt x="2204" y="1130"/>
                  <a:pt x="2279" y="1140"/>
                </a:cubicBezTo>
                <a:cubicBezTo>
                  <a:pt x="3038" y="1258"/>
                  <a:pt x="3195" y="1677"/>
                  <a:pt x="3221" y="2030"/>
                </a:cubicBezTo>
                <a:lnTo>
                  <a:pt x="3942" y="2135"/>
                </a:lnTo>
                <a:cubicBezTo>
                  <a:pt x="3942" y="1611"/>
                  <a:pt x="3732" y="917"/>
                  <a:pt x="2698" y="656"/>
                </a:cubicBezTo>
                <a:lnTo>
                  <a:pt x="2776" y="93"/>
                </a:lnTo>
                <a:lnTo>
                  <a:pt x="216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39"/>
          <p:cNvSpPr/>
          <p:nvPr/>
        </p:nvSpPr>
        <p:spPr>
          <a:xfrm>
            <a:off x="8260898" y="2558253"/>
            <a:ext cx="171034" cy="294297"/>
          </a:xfrm>
          <a:custGeom>
            <a:avLst/>
            <a:gdLst/>
            <a:ahLst/>
            <a:cxnLst/>
            <a:rect l="l" t="t" r="r" b="b"/>
            <a:pathLst>
              <a:path w="3942" h="6783" extrusionOk="0">
                <a:moveTo>
                  <a:pt x="2174" y="1"/>
                </a:moveTo>
                <a:lnTo>
                  <a:pt x="2083" y="577"/>
                </a:lnTo>
                <a:cubicBezTo>
                  <a:pt x="2059" y="576"/>
                  <a:pt x="2036" y="576"/>
                  <a:pt x="2013" y="576"/>
                </a:cubicBezTo>
                <a:cubicBezTo>
                  <a:pt x="1211" y="576"/>
                  <a:pt x="626" y="1017"/>
                  <a:pt x="525" y="1755"/>
                </a:cubicBezTo>
                <a:cubicBezTo>
                  <a:pt x="407" y="2554"/>
                  <a:pt x="865" y="3038"/>
                  <a:pt x="1952" y="3522"/>
                </a:cubicBezTo>
                <a:cubicBezTo>
                  <a:pt x="2829" y="3902"/>
                  <a:pt x="3051" y="4295"/>
                  <a:pt x="2973" y="4792"/>
                </a:cubicBezTo>
                <a:cubicBezTo>
                  <a:pt x="2906" y="5274"/>
                  <a:pt x="2580" y="5535"/>
                  <a:pt x="2045" y="5535"/>
                </a:cubicBezTo>
                <a:cubicBezTo>
                  <a:pt x="1954" y="5535"/>
                  <a:pt x="1858" y="5527"/>
                  <a:pt x="1755" y="5512"/>
                </a:cubicBezTo>
                <a:cubicBezTo>
                  <a:pt x="1127" y="5421"/>
                  <a:pt x="760" y="5067"/>
                  <a:pt x="721" y="4426"/>
                </a:cubicBezTo>
                <a:lnTo>
                  <a:pt x="14" y="4321"/>
                </a:lnTo>
                <a:lnTo>
                  <a:pt x="14" y="4321"/>
                </a:lnTo>
                <a:cubicBezTo>
                  <a:pt x="1" y="5120"/>
                  <a:pt x="420" y="5748"/>
                  <a:pt x="1336" y="5984"/>
                </a:cubicBezTo>
                <a:lnTo>
                  <a:pt x="1232" y="6691"/>
                </a:lnTo>
                <a:lnTo>
                  <a:pt x="1847" y="6782"/>
                </a:lnTo>
                <a:lnTo>
                  <a:pt x="1952" y="6088"/>
                </a:lnTo>
                <a:cubicBezTo>
                  <a:pt x="1989" y="6090"/>
                  <a:pt x="2027" y="6091"/>
                  <a:pt x="2064" y="6091"/>
                </a:cubicBezTo>
                <a:cubicBezTo>
                  <a:pt x="2959" y="6091"/>
                  <a:pt x="3580" y="5636"/>
                  <a:pt x="3693" y="4832"/>
                </a:cubicBezTo>
                <a:cubicBezTo>
                  <a:pt x="3811" y="4072"/>
                  <a:pt x="3510" y="3470"/>
                  <a:pt x="2253" y="2894"/>
                </a:cubicBezTo>
                <a:cubicBezTo>
                  <a:pt x="1441" y="2514"/>
                  <a:pt x="1166" y="2292"/>
                  <a:pt x="1245" y="1794"/>
                </a:cubicBezTo>
                <a:cubicBezTo>
                  <a:pt x="1291" y="1444"/>
                  <a:pt x="1536" y="1125"/>
                  <a:pt x="2071" y="1125"/>
                </a:cubicBezTo>
                <a:cubicBezTo>
                  <a:pt x="2136" y="1125"/>
                  <a:pt x="2205" y="1130"/>
                  <a:pt x="2279" y="1140"/>
                </a:cubicBezTo>
                <a:cubicBezTo>
                  <a:pt x="3038" y="1257"/>
                  <a:pt x="3208" y="1676"/>
                  <a:pt x="3222" y="2030"/>
                </a:cubicBezTo>
                <a:lnTo>
                  <a:pt x="3942" y="2135"/>
                </a:lnTo>
                <a:cubicBezTo>
                  <a:pt x="3942" y="1598"/>
                  <a:pt x="3732" y="917"/>
                  <a:pt x="2698" y="655"/>
                </a:cubicBezTo>
                <a:lnTo>
                  <a:pt x="2789" y="79"/>
                </a:lnTo>
                <a:lnTo>
                  <a:pt x="2174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29" name="Google Shape;629;p39"/>
          <p:cNvGrpSpPr/>
          <p:nvPr/>
        </p:nvGrpSpPr>
        <p:grpSpPr>
          <a:xfrm>
            <a:off x="6936997" y="630007"/>
            <a:ext cx="456740" cy="497221"/>
            <a:chOff x="1340800" y="1348775"/>
            <a:chExt cx="263175" cy="286500"/>
          </a:xfrm>
        </p:grpSpPr>
        <p:sp>
          <p:nvSpPr>
            <p:cNvPr id="630" name="Google Shape;630;p39"/>
            <p:cNvSpPr/>
            <p:nvPr/>
          </p:nvSpPr>
          <p:spPr>
            <a:xfrm>
              <a:off x="1494950" y="1348775"/>
              <a:ext cx="109025" cy="185275"/>
            </a:xfrm>
            <a:custGeom>
              <a:avLst/>
              <a:gdLst/>
              <a:ahLst/>
              <a:cxnLst/>
              <a:rect l="l" t="t" r="r" b="b"/>
              <a:pathLst>
                <a:path w="4361" h="7411" extrusionOk="0">
                  <a:moveTo>
                    <a:pt x="66" y="0"/>
                  </a:moveTo>
                  <a:lnTo>
                    <a:pt x="1" y="144"/>
                  </a:lnTo>
                  <a:cubicBezTo>
                    <a:pt x="2816" y="1309"/>
                    <a:pt x="4164" y="4530"/>
                    <a:pt x="3025" y="7345"/>
                  </a:cubicBezTo>
                  <a:lnTo>
                    <a:pt x="3169" y="7410"/>
                  </a:lnTo>
                  <a:cubicBezTo>
                    <a:pt x="4361" y="4504"/>
                    <a:pt x="2960" y="1192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9"/>
            <p:cNvSpPr/>
            <p:nvPr/>
          </p:nvSpPr>
          <p:spPr>
            <a:xfrm>
              <a:off x="1479250" y="1387400"/>
              <a:ext cx="77275" cy="130925"/>
            </a:xfrm>
            <a:custGeom>
              <a:avLst/>
              <a:gdLst/>
              <a:ahLst/>
              <a:cxnLst/>
              <a:rect l="l" t="t" r="r" b="b"/>
              <a:pathLst>
                <a:path w="3091" h="5237" extrusionOk="0">
                  <a:moveTo>
                    <a:pt x="53" y="0"/>
                  </a:moveTo>
                  <a:lnTo>
                    <a:pt x="1" y="157"/>
                  </a:lnTo>
                  <a:cubicBezTo>
                    <a:pt x="1964" y="956"/>
                    <a:pt x="2907" y="3208"/>
                    <a:pt x="2095" y="5172"/>
                  </a:cubicBezTo>
                  <a:lnTo>
                    <a:pt x="2252" y="5237"/>
                  </a:lnTo>
                  <a:cubicBezTo>
                    <a:pt x="3090" y="3195"/>
                    <a:pt x="2108" y="851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9"/>
            <p:cNvSpPr/>
            <p:nvPr/>
          </p:nvSpPr>
          <p:spPr>
            <a:xfrm>
              <a:off x="1467150" y="1416525"/>
              <a:ext cx="53700" cy="90025"/>
            </a:xfrm>
            <a:custGeom>
              <a:avLst/>
              <a:gdLst/>
              <a:ahLst/>
              <a:cxnLst/>
              <a:rect l="l" t="t" r="r" b="b"/>
              <a:pathLst>
                <a:path w="2148" h="3601" extrusionOk="0">
                  <a:moveTo>
                    <a:pt x="66" y="0"/>
                  </a:moveTo>
                  <a:lnTo>
                    <a:pt x="0" y="144"/>
                  </a:lnTo>
                  <a:cubicBezTo>
                    <a:pt x="1336" y="694"/>
                    <a:pt x="1964" y="2213"/>
                    <a:pt x="1427" y="3535"/>
                  </a:cubicBezTo>
                  <a:lnTo>
                    <a:pt x="1571" y="3601"/>
                  </a:lnTo>
                  <a:cubicBezTo>
                    <a:pt x="2147" y="2200"/>
                    <a:pt x="1480" y="576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9"/>
            <p:cNvSpPr/>
            <p:nvPr/>
          </p:nvSpPr>
          <p:spPr>
            <a:xfrm>
              <a:off x="1453725" y="1449575"/>
              <a:ext cx="26850" cy="43550"/>
            </a:xfrm>
            <a:custGeom>
              <a:avLst/>
              <a:gdLst/>
              <a:ahLst/>
              <a:cxnLst/>
              <a:rect l="l" t="t" r="r" b="b"/>
              <a:pathLst>
                <a:path w="1074" h="1742" extrusionOk="0">
                  <a:moveTo>
                    <a:pt x="66" y="1"/>
                  </a:moveTo>
                  <a:lnTo>
                    <a:pt x="0" y="145"/>
                  </a:lnTo>
                  <a:cubicBezTo>
                    <a:pt x="603" y="393"/>
                    <a:pt x="891" y="1087"/>
                    <a:pt x="642" y="1676"/>
                  </a:cubicBezTo>
                  <a:lnTo>
                    <a:pt x="799" y="1742"/>
                  </a:lnTo>
                  <a:cubicBezTo>
                    <a:pt x="1074" y="1061"/>
                    <a:pt x="747" y="276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9"/>
            <p:cNvSpPr/>
            <p:nvPr/>
          </p:nvSpPr>
          <p:spPr>
            <a:xfrm>
              <a:off x="1340800" y="1392275"/>
              <a:ext cx="87100" cy="195450"/>
            </a:xfrm>
            <a:custGeom>
              <a:avLst/>
              <a:gdLst/>
              <a:ahLst/>
              <a:cxnLst/>
              <a:rect l="l" t="t" r="r" b="b"/>
              <a:pathLst>
                <a:path w="3484" h="7818" extrusionOk="0">
                  <a:moveTo>
                    <a:pt x="2159" y="1"/>
                  </a:moveTo>
                  <a:cubicBezTo>
                    <a:pt x="2151" y="1"/>
                    <a:pt x="2143" y="1"/>
                    <a:pt x="2135" y="2"/>
                  </a:cubicBezTo>
                  <a:cubicBezTo>
                    <a:pt x="1441" y="54"/>
                    <a:pt x="629" y="263"/>
                    <a:pt x="210" y="813"/>
                  </a:cubicBezTo>
                  <a:cubicBezTo>
                    <a:pt x="53" y="997"/>
                    <a:pt x="1" y="1232"/>
                    <a:pt x="66" y="1455"/>
                  </a:cubicBezTo>
                  <a:cubicBezTo>
                    <a:pt x="184" y="2005"/>
                    <a:pt x="341" y="2541"/>
                    <a:pt x="511" y="3078"/>
                  </a:cubicBezTo>
                  <a:cubicBezTo>
                    <a:pt x="721" y="3707"/>
                    <a:pt x="969" y="4322"/>
                    <a:pt x="1244" y="4924"/>
                  </a:cubicBezTo>
                  <a:cubicBezTo>
                    <a:pt x="1689" y="5958"/>
                    <a:pt x="2266" y="6927"/>
                    <a:pt x="2920" y="7818"/>
                  </a:cubicBezTo>
                  <a:lnTo>
                    <a:pt x="3483" y="7399"/>
                  </a:lnTo>
                  <a:cubicBezTo>
                    <a:pt x="2698" y="6338"/>
                    <a:pt x="2056" y="5160"/>
                    <a:pt x="1572" y="3929"/>
                  </a:cubicBezTo>
                  <a:cubicBezTo>
                    <a:pt x="1506" y="3772"/>
                    <a:pt x="1611" y="3602"/>
                    <a:pt x="1768" y="3576"/>
                  </a:cubicBezTo>
                  <a:cubicBezTo>
                    <a:pt x="2174" y="3510"/>
                    <a:pt x="2567" y="3379"/>
                    <a:pt x="2920" y="3183"/>
                  </a:cubicBezTo>
                  <a:cubicBezTo>
                    <a:pt x="3051" y="3117"/>
                    <a:pt x="3117" y="2973"/>
                    <a:pt x="3090" y="2843"/>
                  </a:cubicBezTo>
                  <a:cubicBezTo>
                    <a:pt x="3038" y="2607"/>
                    <a:pt x="2972" y="2371"/>
                    <a:pt x="2907" y="2136"/>
                  </a:cubicBezTo>
                  <a:cubicBezTo>
                    <a:pt x="2750" y="1520"/>
                    <a:pt x="2580" y="892"/>
                    <a:pt x="2462" y="250"/>
                  </a:cubicBezTo>
                  <a:cubicBezTo>
                    <a:pt x="2437" y="114"/>
                    <a:pt x="2306" y="1"/>
                    <a:pt x="2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9"/>
            <p:cNvSpPr/>
            <p:nvPr/>
          </p:nvSpPr>
          <p:spPr>
            <a:xfrm>
              <a:off x="1357175" y="1472825"/>
              <a:ext cx="149925" cy="162450"/>
            </a:xfrm>
            <a:custGeom>
              <a:avLst/>
              <a:gdLst/>
              <a:ahLst/>
              <a:cxnLst/>
              <a:rect l="l" t="t" r="r" b="b"/>
              <a:pathLst>
                <a:path w="5997" h="6498" extrusionOk="0">
                  <a:moveTo>
                    <a:pt x="668" y="0"/>
                  </a:moveTo>
                  <a:lnTo>
                    <a:pt x="0" y="210"/>
                  </a:lnTo>
                  <a:cubicBezTo>
                    <a:pt x="341" y="1270"/>
                    <a:pt x="812" y="2304"/>
                    <a:pt x="1375" y="3273"/>
                  </a:cubicBezTo>
                  <a:cubicBezTo>
                    <a:pt x="1702" y="3836"/>
                    <a:pt x="2056" y="4386"/>
                    <a:pt x="2448" y="4923"/>
                  </a:cubicBezTo>
                  <a:cubicBezTo>
                    <a:pt x="2776" y="5381"/>
                    <a:pt x="3129" y="5813"/>
                    <a:pt x="3496" y="6232"/>
                  </a:cubicBezTo>
                  <a:cubicBezTo>
                    <a:pt x="3625" y="6397"/>
                    <a:pt x="3818" y="6498"/>
                    <a:pt x="4026" y="6498"/>
                  </a:cubicBezTo>
                  <a:cubicBezTo>
                    <a:pt x="4050" y="6498"/>
                    <a:pt x="4074" y="6497"/>
                    <a:pt x="4098" y="6494"/>
                  </a:cubicBezTo>
                  <a:cubicBezTo>
                    <a:pt x="4805" y="6481"/>
                    <a:pt x="5460" y="5944"/>
                    <a:pt x="5905" y="5407"/>
                  </a:cubicBezTo>
                  <a:cubicBezTo>
                    <a:pt x="5996" y="5276"/>
                    <a:pt x="5996" y="5106"/>
                    <a:pt x="5892" y="4988"/>
                  </a:cubicBezTo>
                  <a:cubicBezTo>
                    <a:pt x="5447" y="4517"/>
                    <a:pt x="5028" y="4019"/>
                    <a:pt x="4609" y="3522"/>
                  </a:cubicBezTo>
                  <a:cubicBezTo>
                    <a:pt x="4465" y="3339"/>
                    <a:pt x="4308" y="3155"/>
                    <a:pt x="4150" y="2972"/>
                  </a:cubicBezTo>
                  <a:cubicBezTo>
                    <a:pt x="4089" y="2902"/>
                    <a:pt x="3999" y="2867"/>
                    <a:pt x="3907" y="2867"/>
                  </a:cubicBezTo>
                  <a:cubicBezTo>
                    <a:pt x="3861" y="2867"/>
                    <a:pt x="3814" y="2876"/>
                    <a:pt x="3771" y="2894"/>
                  </a:cubicBezTo>
                  <a:cubicBezTo>
                    <a:pt x="3404" y="3077"/>
                    <a:pt x="3077" y="3326"/>
                    <a:pt x="2789" y="3614"/>
                  </a:cubicBezTo>
                  <a:cubicBezTo>
                    <a:pt x="2736" y="3667"/>
                    <a:pt x="2667" y="3693"/>
                    <a:pt x="2599" y="3693"/>
                  </a:cubicBezTo>
                  <a:cubicBezTo>
                    <a:pt x="2515" y="3693"/>
                    <a:pt x="2433" y="3654"/>
                    <a:pt x="2383" y="3574"/>
                  </a:cubicBezTo>
                  <a:cubicBezTo>
                    <a:pt x="1663" y="2462"/>
                    <a:pt x="1087" y="1257"/>
                    <a:pt x="6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6" name="Google Shape;636;p39"/>
          <p:cNvGrpSpPr/>
          <p:nvPr/>
        </p:nvGrpSpPr>
        <p:grpSpPr>
          <a:xfrm>
            <a:off x="5459836" y="2378978"/>
            <a:ext cx="2158642" cy="1865532"/>
            <a:chOff x="452825" y="2798300"/>
            <a:chExt cx="1105975" cy="955850"/>
          </a:xfrm>
        </p:grpSpPr>
        <p:sp>
          <p:nvSpPr>
            <p:cNvPr id="637" name="Google Shape;637;p39"/>
            <p:cNvSpPr/>
            <p:nvPr/>
          </p:nvSpPr>
          <p:spPr>
            <a:xfrm>
              <a:off x="605350" y="2893325"/>
              <a:ext cx="237000" cy="187550"/>
            </a:xfrm>
            <a:custGeom>
              <a:avLst/>
              <a:gdLst/>
              <a:ahLst/>
              <a:cxnLst/>
              <a:rect l="l" t="t" r="r" b="b"/>
              <a:pathLst>
                <a:path w="9480" h="7502" extrusionOk="0">
                  <a:moveTo>
                    <a:pt x="5093" y="0"/>
                  </a:moveTo>
                  <a:lnTo>
                    <a:pt x="0" y="26"/>
                  </a:lnTo>
                  <a:lnTo>
                    <a:pt x="0" y="262"/>
                  </a:lnTo>
                  <a:lnTo>
                    <a:pt x="5093" y="236"/>
                  </a:lnTo>
                  <a:lnTo>
                    <a:pt x="5119" y="236"/>
                  </a:lnTo>
                  <a:cubicBezTo>
                    <a:pt x="6874" y="236"/>
                    <a:pt x="8275" y="1453"/>
                    <a:pt x="8484" y="3155"/>
                  </a:cubicBezTo>
                  <a:lnTo>
                    <a:pt x="9244" y="7502"/>
                  </a:lnTo>
                  <a:lnTo>
                    <a:pt x="9479" y="7463"/>
                  </a:lnTo>
                  <a:lnTo>
                    <a:pt x="8720" y="3116"/>
                  </a:lnTo>
                  <a:cubicBezTo>
                    <a:pt x="8510" y="1309"/>
                    <a:pt x="6992" y="0"/>
                    <a:pt x="5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9"/>
            <p:cNvSpPr/>
            <p:nvPr/>
          </p:nvSpPr>
          <p:spPr>
            <a:xfrm>
              <a:off x="1285150" y="2817050"/>
              <a:ext cx="273650" cy="273650"/>
            </a:xfrm>
            <a:custGeom>
              <a:avLst/>
              <a:gdLst/>
              <a:ahLst/>
              <a:cxnLst/>
              <a:rect l="l" t="t" r="r" b="b"/>
              <a:pathLst>
                <a:path w="10946" h="10946" extrusionOk="0">
                  <a:moveTo>
                    <a:pt x="4308" y="1"/>
                  </a:moveTo>
                  <a:lnTo>
                    <a:pt x="4203" y="2973"/>
                  </a:lnTo>
                  <a:lnTo>
                    <a:pt x="1729" y="1310"/>
                  </a:lnTo>
                  <a:lnTo>
                    <a:pt x="3130" y="3941"/>
                  </a:lnTo>
                  <a:lnTo>
                    <a:pt x="3130" y="3941"/>
                  </a:lnTo>
                  <a:lnTo>
                    <a:pt x="158" y="3732"/>
                  </a:lnTo>
                  <a:lnTo>
                    <a:pt x="158" y="3732"/>
                  </a:lnTo>
                  <a:lnTo>
                    <a:pt x="2685" y="5316"/>
                  </a:lnTo>
                  <a:lnTo>
                    <a:pt x="1" y="6625"/>
                  </a:lnTo>
                  <a:lnTo>
                    <a:pt x="2986" y="6743"/>
                  </a:lnTo>
                  <a:lnTo>
                    <a:pt x="1323" y="9217"/>
                  </a:lnTo>
                  <a:lnTo>
                    <a:pt x="3955" y="7817"/>
                  </a:lnTo>
                  <a:lnTo>
                    <a:pt x="3745" y="10789"/>
                  </a:lnTo>
                  <a:lnTo>
                    <a:pt x="5329" y="8262"/>
                  </a:lnTo>
                  <a:lnTo>
                    <a:pt x="6639" y="10946"/>
                  </a:lnTo>
                  <a:lnTo>
                    <a:pt x="6743" y="7961"/>
                  </a:lnTo>
                  <a:lnTo>
                    <a:pt x="9218" y="9623"/>
                  </a:lnTo>
                  <a:lnTo>
                    <a:pt x="9218" y="9623"/>
                  </a:lnTo>
                  <a:lnTo>
                    <a:pt x="7817" y="6992"/>
                  </a:lnTo>
                  <a:lnTo>
                    <a:pt x="10802" y="7201"/>
                  </a:lnTo>
                  <a:lnTo>
                    <a:pt x="8275" y="5617"/>
                  </a:lnTo>
                  <a:lnTo>
                    <a:pt x="10946" y="4308"/>
                  </a:lnTo>
                  <a:lnTo>
                    <a:pt x="7974" y="4203"/>
                  </a:lnTo>
                  <a:lnTo>
                    <a:pt x="9637" y="1729"/>
                  </a:lnTo>
                  <a:lnTo>
                    <a:pt x="9637" y="1729"/>
                  </a:lnTo>
                  <a:lnTo>
                    <a:pt x="7005" y="3117"/>
                  </a:lnTo>
                  <a:lnTo>
                    <a:pt x="7005" y="3117"/>
                  </a:lnTo>
                  <a:lnTo>
                    <a:pt x="7202" y="145"/>
                  </a:lnTo>
                  <a:lnTo>
                    <a:pt x="5617" y="2671"/>
                  </a:lnTo>
                  <a:lnTo>
                    <a:pt x="43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9"/>
            <p:cNvSpPr/>
            <p:nvPr/>
          </p:nvSpPr>
          <p:spPr>
            <a:xfrm>
              <a:off x="1390824" y="2910151"/>
              <a:ext cx="73325" cy="83425"/>
            </a:xfrm>
            <a:custGeom>
              <a:avLst/>
              <a:gdLst/>
              <a:ahLst/>
              <a:cxnLst/>
              <a:rect l="l" t="t" r="r" b="b"/>
              <a:pathLst>
                <a:path w="2933" h="3337" extrusionOk="0">
                  <a:moveTo>
                    <a:pt x="1682" y="1"/>
                  </a:moveTo>
                  <a:cubicBezTo>
                    <a:pt x="1511" y="1"/>
                    <a:pt x="1337" y="33"/>
                    <a:pt x="1178" y="102"/>
                  </a:cubicBezTo>
                  <a:cubicBezTo>
                    <a:pt x="825" y="220"/>
                    <a:pt x="537" y="482"/>
                    <a:pt x="393" y="835"/>
                  </a:cubicBezTo>
                  <a:cubicBezTo>
                    <a:pt x="275" y="1123"/>
                    <a:pt x="249" y="1451"/>
                    <a:pt x="314" y="1765"/>
                  </a:cubicBezTo>
                  <a:lnTo>
                    <a:pt x="0" y="1883"/>
                  </a:lnTo>
                  <a:lnTo>
                    <a:pt x="92" y="2105"/>
                  </a:lnTo>
                  <a:lnTo>
                    <a:pt x="367" y="2000"/>
                  </a:lnTo>
                  <a:cubicBezTo>
                    <a:pt x="380" y="2079"/>
                    <a:pt x="406" y="2144"/>
                    <a:pt x="432" y="2223"/>
                  </a:cubicBezTo>
                  <a:cubicBezTo>
                    <a:pt x="445" y="2236"/>
                    <a:pt x="458" y="2262"/>
                    <a:pt x="458" y="2288"/>
                  </a:cubicBezTo>
                  <a:lnTo>
                    <a:pt x="197" y="2393"/>
                  </a:lnTo>
                  <a:lnTo>
                    <a:pt x="288" y="2616"/>
                  </a:lnTo>
                  <a:lnTo>
                    <a:pt x="576" y="2511"/>
                  </a:lnTo>
                  <a:cubicBezTo>
                    <a:pt x="707" y="2799"/>
                    <a:pt x="930" y="3035"/>
                    <a:pt x="1205" y="3179"/>
                  </a:cubicBezTo>
                  <a:cubicBezTo>
                    <a:pt x="1399" y="3283"/>
                    <a:pt x="1614" y="3337"/>
                    <a:pt x="1829" y="3337"/>
                  </a:cubicBezTo>
                  <a:cubicBezTo>
                    <a:pt x="1991" y="3337"/>
                    <a:pt x="2152" y="3306"/>
                    <a:pt x="2304" y="3244"/>
                  </a:cubicBezTo>
                  <a:cubicBezTo>
                    <a:pt x="2553" y="3152"/>
                    <a:pt x="2776" y="2995"/>
                    <a:pt x="2933" y="2786"/>
                  </a:cubicBezTo>
                  <a:lnTo>
                    <a:pt x="2750" y="2524"/>
                  </a:lnTo>
                  <a:cubicBezTo>
                    <a:pt x="2606" y="2681"/>
                    <a:pt x="2435" y="2812"/>
                    <a:pt x="2239" y="2891"/>
                  </a:cubicBezTo>
                  <a:cubicBezTo>
                    <a:pt x="2122" y="2934"/>
                    <a:pt x="2000" y="2956"/>
                    <a:pt x="1879" y="2956"/>
                  </a:cubicBezTo>
                  <a:cubicBezTo>
                    <a:pt x="1741" y="2956"/>
                    <a:pt x="1605" y="2927"/>
                    <a:pt x="1480" y="2864"/>
                  </a:cubicBezTo>
                  <a:cubicBezTo>
                    <a:pt x="1270" y="2747"/>
                    <a:pt x="1100" y="2563"/>
                    <a:pt x="982" y="2354"/>
                  </a:cubicBezTo>
                  <a:lnTo>
                    <a:pt x="2304" y="1856"/>
                  </a:lnTo>
                  <a:lnTo>
                    <a:pt x="2213" y="1634"/>
                  </a:lnTo>
                  <a:lnTo>
                    <a:pt x="864" y="2144"/>
                  </a:lnTo>
                  <a:lnTo>
                    <a:pt x="838" y="2053"/>
                  </a:lnTo>
                  <a:cubicBezTo>
                    <a:pt x="812" y="1987"/>
                    <a:pt x="786" y="1922"/>
                    <a:pt x="773" y="1856"/>
                  </a:cubicBezTo>
                  <a:lnTo>
                    <a:pt x="2108" y="1346"/>
                  </a:lnTo>
                  <a:lnTo>
                    <a:pt x="2029" y="1123"/>
                  </a:lnTo>
                  <a:lnTo>
                    <a:pt x="720" y="1608"/>
                  </a:lnTo>
                  <a:cubicBezTo>
                    <a:pt x="681" y="1372"/>
                    <a:pt x="694" y="1136"/>
                    <a:pt x="786" y="914"/>
                  </a:cubicBezTo>
                  <a:cubicBezTo>
                    <a:pt x="877" y="678"/>
                    <a:pt x="1074" y="508"/>
                    <a:pt x="1309" y="416"/>
                  </a:cubicBezTo>
                  <a:cubicBezTo>
                    <a:pt x="1434" y="372"/>
                    <a:pt x="1565" y="345"/>
                    <a:pt x="1693" y="345"/>
                  </a:cubicBezTo>
                  <a:cubicBezTo>
                    <a:pt x="1754" y="345"/>
                    <a:pt x="1814" y="351"/>
                    <a:pt x="1872" y="364"/>
                  </a:cubicBezTo>
                  <a:lnTo>
                    <a:pt x="1846" y="10"/>
                  </a:lnTo>
                  <a:cubicBezTo>
                    <a:pt x="1792" y="4"/>
                    <a:pt x="1737" y="1"/>
                    <a:pt x="16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9"/>
            <p:cNvSpPr/>
            <p:nvPr/>
          </p:nvSpPr>
          <p:spPr>
            <a:xfrm>
              <a:off x="761475" y="3154175"/>
              <a:ext cx="539750" cy="271700"/>
            </a:xfrm>
            <a:custGeom>
              <a:avLst/>
              <a:gdLst/>
              <a:ahLst/>
              <a:cxnLst/>
              <a:rect l="l" t="t" r="r" b="b"/>
              <a:pathLst>
                <a:path w="21590" h="10868" extrusionOk="0">
                  <a:moveTo>
                    <a:pt x="0" y="1"/>
                  </a:moveTo>
                  <a:lnTo>
                    <a:pt x="1074" y="10867"/>
                  </a:lnTo>
                  <a:lnTo>
                    <a:pt x="21472" y="9558"/>
                  </a:lnTo>
                  <a:lnTo>
                    <a:pt x="2158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9"/>
            <p:cNvSpPr/>
            <p:nvPr/>
          </p:nvSpPr>
          <p:spPr>
            <a:xfrm>
              <a:off x="849525" y="2817050"/>
              <a:ext cx="420275" cy="450075"/>
            </a:xfrm>
            <a:custGeom>
              <a:avLst/>
              <a:gdLst/>
              <a:ahLst/>
              <a:cxnLst/>
              <a:rect l="l" t="t" r="r" b="b"/>
              <a:pathLst>
                <a:path w="16811" h="18003" extrusionOk="0">
                  <a:moveTo>
                    <a:pt x="8864" y="1"/>
                  </a:moveTo>
                  <a:lnTo>
                    <a:pt x="0" y="3850"/>
                  </a:lnTo>
                  <a:lnTo>
                    <a:pt x="5001" y="18002"/>
                  </a:lnTo>
                  <a:lnTo>
                    <a:pt x="14847" y="13721"/>
                  </a:lnTo>
                  <a:lnTo>
                    <a:pt x="16811" y="12857"/>
                  </a:lnTo>
                  <a:lnTo>
                    <a:pt x="88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9"/>
            <p:cNvSpPr/>
            <p:nvPr/>
          </p:nvSpPr>
          <p:spPr>
            <a:xfrm>
              <a:off x="800425" y="2820975"/>
              <a:ext cx="420275" cy="467750"/>
            </a:xfrm>
            <a:custGeom>
              <a:avLst/>
              <a:gdLst/>
              <a:ahLst/>
              <a:cxnLst/>
              <a:rect l="l" t="t" r="r" b="b"/>
              <a:pathLst>
                <a:path w="16811" h="18710" extrusionOk="0">
                  <a:moveTo>
                    <a:pt x="10461" y="1"/>
                  </a:moveTo>
                  <a:lnTo>
                    <a:pt x="0" y="4557"/>
                  </a:lnTo>
                  <a:lnTo>
                    <a:pt x="4988" y="18709"/>
                  </a:lnTo>
                  <a:lnTo>
                    <a:pt x="16811" y="13564"/>
                  </a:lnTo>
                  <a:lnTo>
                    <a:pt x="104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9"/>
            <p:cNvSpPr/>
            <p:nvPr/>
          </p:nvSpPr>
          <p:spPr>
            <a:xfrm>
              <a:off x="832825" y="2798300"/>
              <a:ext cx="200000" cy="133650"/>
            </a:xfrm>
            <a:custGeom>
              <a:avLst/>
              <a:gdLst/>
              <a:ahLst/>
              <a:cxnLst/>
              <a:rect l="l" t="t" r="r" b="b"/>
              <a:pathLst>
                <a:path w="8000" h="5346" extrusionOk="0">
                  <a:moveTo>
                    <a:pt x="4537" y="0"/>
                  </a:moveTo>
                  <a:cubicBezTo>
                    <a:pt x="3986" y="0"/>
                    <a:pt x="3435" y="116"/>
                    <a:pt x="2920" y="345"/>
                  </a:cubicBezTo>
                  <a:cubicBezTo>
                    <a:pt x="930" y="1209"/>
                    <a:pt x="0" y="3448"/>
                    <a:pt x="812" y="5346"/>
                  </a:cubicBezTo>
                  <a:lnTo>
                    <a:pt x="1113" y="5215"/>
                  </a:lnTo>
                  <a:cubicBezTo>
                    <a:pt x="367" y="3474"/>
                    <a:pt x="1231" y="1418"/>
                    <a:pt x="3051" y="633"/>
                  </a:cubicBezTo>
                  <a:cubicBezTo>
                    <a:pt x="3523" y="418"/>
                    <a:pt x="4030" y="313"/>
                    <a:pt x="4539" y="313"/>
                  </a:cubicBezTo>
                  <a:cubicBezTo>
                    <a:pt x="4961" y="313"/>
                    <a:pt x="5383" y="386"/>
                    <a:pt x="5787" y="528"/>
                  </a:cubicBezTo>
                  <a:cubicBezTo>
                    <a:pt x="6638" y="842"/>
                    <a:pt x="7345" y="1497"/>
                    <a:pt x="7712" y="2335"/>
                  </a:cubicBezTo>
                  <a:lnTo>
                    <a:pt x="8000" y="2204"/>
                  </a:lnTo>
                  <a:cubicBezTo>
                    <a:pt x="7607" y="1287"/>
                    <a:pt x="6835" y="580"/>
                    <a:pt x="5892" y="240"/>
                  </a:cubicBezTo>
                  <a:cubicBezTo>
                    <a:pt x="5453" y="80"/>
                    <a:pt x="4995" y="0"/>
                    <a:pt x="45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9"/>
            <p:cNvSpPr/>
            <p:nvPr/>
          </p:nvSpPr>
          <p:spPr>
            <a:xfrm>
              <a:off x="1022650" y="2958050"/>
              <a:ext cx="393125" cy="430825"/>
            </a:xfrm>
            <a:custGeom>
              <a:avLst/>
              <a:gdLst/>
              <a:ahLst/>
              <a:cxnLst/>
              <a:rect l="l" t="t" r="r" b="b"/>
              <a:pathLst>
                <a:path w="15725" h="17233" extrusionOk="0">
                  <a:moveTo>
                    <a:pt x="7692" y="0"/>
                  </a:moveTo>
                  <a:cubicBezTo>
                    <a:pt x="7019" y="0"/>
                    <a:pt x="6339" y="91"/>
                    <a:pt x="5670" y="278"/>
                  </a:cubicBezTo>
                  <a:cubicBezTo>
                    <a:pt x="2724" y="1090"/>
                    <a:pt x="577" y="3617"/>
                    <a:pt x="224" y="6654"/>
                  </a:cubicBezTo>
                  <a:lnTo>
                    <a:pt x="224" y="6667"/>
                  </a:lnTo>
                  <a:cubicBezTo>
                    <a:pt x="80" y="7806"/>
                    <a:pt x="106" y="8985"/>
                    <a:pt x="66" y="10097"/>
                  </a:cubicBezTo>
                  <a:cubicBezTo>
                    <a:pt x="1" y="12480"/>
                    <a:pt x="53" y="14863"/>
                    <a:pt x="237" y="17233"/>
                  </a:cubicBezTo>
                  <a:cubicBezTo>
                    <a:pt x="1035" y="16146"/>
                    <a:pt x="2004" y="15190"/>
                    <a:pt x="3091" y="14392"/>
                  </a:cubicBezTo>
                  <a:cubicBezTo>
                    <a:pt x="3300" y="14208"/>
                    <a:pt x="3549" y="14090"/>
                    <a:pt x="3824" y="14064"/>
                  </a:cubicBezTo>
                  <a:cubicBezTo>
                    <a:pt x="3831" y="14064"/>
                    <a:pt x="3838" y="14064"/>
                    <a:pt x="3845" y="14064"/>
                  </a:cubicBezTo>
                  <a:cubicBezTo>
                    <a:pt x="4667" y="14064"/>
                    <a:pt x="5730" y="14825"/>
                    <a:pt x="6626" y="14941"/>
                  </a:cubicBezTo>
                  <a:cubicBezTo>
                    <a:pt x="6982" y="14992"/>
                    <a:pt x="7338" y="15017"/>
                    <a:pt x="7691" y="15017"/>
                  </a:cubicBezTo>
                  <a:cubicBezTo>
                    <a:pt x="10334" y="15017"/>
                    <a:pt x="12817" y="13622"/>
                    <a:pt x="14180" y="11289"/>
                  </a:cubicBezTo>
                  <a:cubicBezTo>
                    <a:pt x="15725" y="8657"/>
                    <a:pt x="15502" y="5345"/>
                    <a:pt x="13630" y="2923"/>
                  </a:cubicBezTo>
                  <a:cubicBezTo>
                    <a:pt x="12193" y="1051"/>
                    <a:pt x="9982" y="0"/>
                    <a:pt x="7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9"/>
            <p:cNvSpPr/>
            <p:nvPr/>
          </p:nvSpPr>
          <p:spPr>
            <a:xfrm>
              <a:off x="1132300" y="3095600"/>
              <a:ext cx="205575" cy="26200"/>
            </a:xfrm>
            <a:custGeom>
              <a:avLst/>
              <a:gdLst/>
              <a:ahLst/>
              <a:cxnLst/>
              <a:rect l="l" t="t" r="r" b="b"/>
              <a:pathLst>
                <a:path w="8223" h="1048" extrusionOk="0">
                  <a:moveTo>
                    <a:pt x="8223" y="1047"/>
                  </a:moveTo>
                  <a:lnTo>
                    <a:pt x="1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9"/>
            <p:cNvSpPr/>
            <p:nvPr/>
          </p:nvSpPr>
          <p:spPr>
            <a:xfrm>
              <a:off x="1132975" y="3106050"/>
              <a:ext cx="205900" cy="30800"/>
            </a:xfrm>
            <a:custGeom>
              <a:avLst/>
              <a:gdLst/>
              <a:ahLst/>
              <a:cxnLst/>
              <a:rect l="l" t="t" r="r" b="b"/>
              <a:pathLst>
                <a:path w="8236" h="1232" extrusionOk="0">
                  <a:moveTo>
                    <a:pt x="13" y="1"/>
                  </a:moveTo>
                  <a:lnTo>
                    <a:pt x="0" y="158"/>
                  </a:lnTo>
                  <a:lnTo>
                    <a:pt x="8209" y="1232"/>
                  </a:lnTo>
                  <a:lnTo>
                    <a:pt x="8235" y="1075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9"/>
            <p:cNvSpPr/>
            <p:nvPr/>
          </p:nvSpPr>
          <p:spPr>
            <a:xfrm>
              <a:off x="1125775" y="3146000"/>
              <a:ext cx="205875" cy="26200"/>
            </a:xfrm>
            <a:custGeom>
              <a:avLst/>
              <a:gdLst/>
              <a:ahLst/>
              <a:cxnLst/>
              <a:rect l="l" t="t" r="r" b="b"/>
              <a:pathLst>
                <a:path w="8235" h="1048" extrusionOk="0">
                  <a:moveTo>
                    <a:pt x="8235" y="1048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9"/>
            <p:cNvSpPr/>
            <p:nvPr/>
          </p:nvSpPr>
          <p:spPr>
            <a:xfrm>
              <a:off x="1125775" y="3144350"/>
              <a:ext cx="206225" cy="30150"/>
            </a:xfrm>
            <a:custGeom>
              <a:avLst/>
              <a:gdLst/>
              <a:ahLst/>
              <a:cxnLst/>
              <a:rect l="l" t="t" r="r" b="b"/>
              <a:pathLst>
                <a:path w="8249" h="1206" extrusionOk="0">
                  <a:moveTo>
                    <a:pt x="13" y="1"/>
                  </a:moveTo>
                  <a:lnTo>
                    <a:pt x="0" y="158"/>
                  </a:lnTo>
                  <a:lnTo>
                    <a:pt x="8222" y="1205"/>
                  </a:lnTo>
                  <a:lnTo>
                    <a:pt x="8248" y="1035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9"/>
            <p:cNvSpPr/>
            <p:nvPr/>
          </p:nvSpPr>
          <p:spPr>
            <a:xfrm>
              <a:off x="1260950" y="3078250"/>
              <a:ext cx="71050" cy="317825"/>
            </a:xfrm>
            <a:custGeom>
              <a:avLst/>
              <a:gdLst/>
              <a:ahLst/>
              <a:cxnLst/>
              <a:rect l="l" t="t" r="r" b="b"/>
              <a:pathLst>
                <a:path w="2842" h="12713" extrusionOk="0">
                  <a:moveTo>
                    <a:pt x="2684" y="0"/>
                  </a:moveTo>
                  <a:lnTo>
                    <a:pt x="0" y="12673"/>
                  </a:lnTo>
                  <a:lnTo>
                    <a:pt x="157" y="12713"/>
                  </a:lnTo>
                  <a:lnTo>
                    <a:pt x="2841" y="26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9"/>
            <p:cNvSpPr/>
            <p:nvPr/>
          </p:nvSpPr>
          <p:spPr>
            <a:xfrm>
              <a:off x="481300" y="2933575"/>
              <a:ext cx="1013350" cy="500800"/>
            </a:xfrm>
            <a:custGeom>
              <a:avLst/>
              <a:gdLst/>
              <a:ahLst/>
              <a:cxnLst/>
              <a:rect l="l" t="t" r="r" b="b"/>
              <a:pathLst>
                <a:path w="40534" h="20032" extrusionOk="0">
                  <a:moveTo>
                    <a:pt x="5106" y="0"/>
                  </a:moveTo>
                  <a:lnTo>
                    <a:pt x="0" y="27"/>
                  </a:lnTo>
                  <a:lnTo>
                    <a:pt x="0" y="275"/>
                  </a:lnTo>
                  <a:lnTo>
                    <a:pt x="5106" y="236"/>
                  </a:lnTo>
                  <a:lnTo>
                    <a:pt x="5120" y="236"/>
                  </a:lnTo>
                  <a:cubicBezTo>
                    <a:pt x="6874" y="236"/>
                    <a:pt x="8288" y="1467"/>
                    <a:pt x="8484" y="3156"/>
                  </a:cubicBezTo>
                  <a:lnTo>
                    <a:pt x="8825" y="6062"/>
                  </a:lnTo>
                  <a:lnTo>
                    <a:pt x="38793" y="5879"/>
                  </a:lnTo>
                  <a:cubicBezTo>
                    <a:pt x="38806" y="5878"/>
                    <a:pt x="38819" y="5878"/>
                    <a:pt x="38832" y="5878"/>
                  </a:cubicBezTo>
                  <a:cubicBezTo>
                    <a:pt x="39288" y="5878"/>
                    <a:pt x="39703" y="6099"/>
                    <a:pt x="39958" y="6468"/>
                  </a:cubicBezTo>
                  <a:cubicBezTo>
                    <a:pt x="40233" y="6874"/>
                    <a:pt x="40285" y="7384"/>
                    <a:pt x="40102" y="7830"/>
                  </a:cubicBezTo>
                  <a:lnTo>
                    <a:pt x="36528" y="16994"/>
                  </a:lnTo>
                  <a:cubicBezTo>
                    <a:pt x="36266" y="17649"/>
                    <a:pt x="35637" y="18081"/>
                    <a:pt x="34930" y="18094"/>
                  </a:cubicBezTo>
                  <a:lnTo>
                    <a:pt x="10658" y="19770"/>
                  </a:lnTo>
                  <a:lnTo>
                    <a:pt x="9152" y="6808"/>
                  </a:lnTo>
                  <a:lnTo>
                    <a:pt x="8916" y="6835"/>
                  </a:lnTo>
                  <a:lnTo>
                    <a:pt x="10448" y="20031"/>
                  </a:lnTo>
                  <a:lnTo>
                    <a:pt x="34930" y="18343"/>
                  </a:lnTo>
                  <a:cubicBezTo>
                    <a:pt x="35742" y="18329"/>
                    <a:pt x="36462" y="17832"/>
                    <a:pt x="36750" y="17073"/>
                  </a:cubicBezTo>
                  <a:lnTo>
                    <a:pt x="40324" y="7908"/>
                  </a:lnTo>
                  <a:cubicBezTo>
                    <a:pt x="40534" y="7397"/>
                    <a:pt x="40482" y="6795"/>
                    <a:pt x="40167" y="6337"/>
                  </a:cubicBezTo>
                  <a:cubicBezTo>
                    <a:pt x="39853" y="5892"/>
                    <a:pt x="39343" y="5630"/>
                    <a:pt x="38793" y="5630"/>
                  </a:cubicBezTo>
                  <a:lnTo>
                    <a:pt x="38780" y="5630"/>
                  </a:lnTo>
                  <a:lnTo>
                    <a:pt x="9034" y="5813"/>
                  </a:lnTo>
                  <a:lnTo>
                    <a:pt x="8720" y="3116"/>
                  </a:lnTo>
                  <a:cubicBezTo>
                    <a:pt x="8510" y="1310"/>
                    <a:pt x="6992" y="0"/>
                    <a:pt x="5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9"/>
            <p:cNvSpPr/>
            <p:nvPr/>
          </p:nvSpPr>
          <p:spPr>
            <a:xfrm>
              <a:off x="745425" y="3440900"/>
              <a:ext cx="574125" cy="235025"/>
            </a:xfrm>
            <a:custGeom>
              <a:avLst/>
              <a:gdLst/>
              <a:ahLst/>
              <a:cxnLst/>
              <a:rect l="l" t="t" r="r" b="b"/>
              <a:pathLst>
                <a:path w="22965" h="9401" extrusionOk="0">
                  <a:moveTo>
                    <a:pt x="237" y="0"/>
                  </a:moveTo>
                  <a:lnTo>
                    <a:pt x="1" y="40"/>
                  </a:lnTo>
                  <a:lnTo>
                    <a:pt x="1114" y="7397"/>
                  </a:lnTo>
                  <a:cubicBezTo>
                    <a:pt x="1296" y="8554"/>
                    <a:pt x="2277" y="9401"/>
                    <a:pt x="3431" y="9401"/>
                  </a:cubicBezTo>
                  <a:cubicBezTo>
                    <a:pt x="3440" y="9401"/>
                    <a:pt x="3448" y="9401"/>
                    <a:pt x="3457" y="9400"/>
                  </a:cubicBezTo>
                  <a:lnTo>
                    <a:pt x="3536" y="9400"/>
                  </a:lnTo>
                  <a:cubicBezTo>
                    <a:pt x="6794" y="9295"/>
                    <a:pt x="13408" y="9275"/>
                    <a:pt x="18009" y="9275"/>
                  </a:cubicBezTo>
                  <a:cubicBezTo>
                    <a:pt x="20841" y="9275"/>
                    <a:pt x="22910" y="9283"/>
                    <a:pt x="22965" y="9283"/>
                  </a:cubicBezTo>
                  <a:lnTo>
                    <a:pt x="22965" y="9047"/>
                  </a:lnTo>
                  <a:cubicBezTo>
                    <a:pt x="22910" y="9047"/>
                    <a:pt x="20841" y="9039"/>
                    <a:pt x="18009" y="9039"/>
                  </a:cubicBezTo>
                  <a:cubicBezTo>
                    <a:pt x="13408" y="9039"/>
                    <a:pt x="6794" y="9059"/>
                    <a:pt x="3536" y="9165"/>
                  </a:cubicBezTo>
                  <a:cubicBezTo>
                    <a:pt x="3509" y="9166"/>
                    <a:pt x="3483" y="9166"/>
                    <a:pt x="3457" y="9166"/>
                  </a:cubicBezTo>
                  <a:cubicBezTo>
                    <a:pt x="2404" y="9166"/>
                    <a:pt x="1516" y="8406"/>
                    <a:pt x="1362" y="7371"/>
                  </a:cubicBezTo>
                  <a:lnTo>
                    <a:pt x="2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9"/>
            <p:cNvSpPr/>
            <p:nvPr/>
          </p:nvSpPr>
          <p:spPr>
            <a:xfrm>
              <a:off x="845925" y="3624825"/>
              <a:ext cx="125375" cy="129325"/>
            </a:xfrm>
            <a:custGeom>
              <a:avLst/>
              <a:gdLst/>
              <a:ahLst/>
              <a:cxnLst/>
              <a:rect l="l" t="t" r="r" b="b"/>
              <a:pathLst>
                <a:path w="5015" h="5173" extrusionOk="0">
                  <a:moveTo>
                    <a:pt x="2440" y="1"/>
                  </a:moveTo>
                  <a:cubicBezTo>
                    <a:pt x="2426" y="1"/>
                    <a:pt x="2411" y="1"/>
                    <a:pt x="2396" y="1"/>
                  </a:cubicBezTo>
                  <a:cubicBezTo>
                    <a:pt x="1048" y="27"/>
                    <a:pt x="0" y="1192"/>
                    <a:pt x="66" y="2619"/>
                  </a:cubicBezTo>
                  <a:cubicBezTo>
                    <a:pt x="130" y="4031"/>
                    <a:pt x="1258" y="5173"/>
                    <a:pt x="2587" y="5173"/>
                  </a:cubicBezTo>
                  <a:cubicBezTo>
                    <a:pt x="2602" y="5173"/>
                    <a:pt x="2617" y="5173"/>
                    <a:pt x="2632" y="5172"/>
                  </a:cubicBezTo>
                  <a:cubicBezTo>
                    <a:pt x="3967" y="5146"/>
                    <a:pt x="5014" y="3981"/>
                    <a:pt x="4949" y="2554"/>
                  </a:cubicBezTo>
                  <a:cubicBezTo>
                    <a:pt x="4884" y="1156"/>
                    <a:pt x="3757" y="1"/>
                    <a:pt x="24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9"/>
            <p:cNvSpPr/>
            <p:nvPr/>
          </p:nvSpPr>
          <p:spPr>
            <a:xfrm>
              <a:off x="891750" y="3672300"/>
              <a:ext cx="34050" cy="34400"/>
            </a:xfrm>
            <a:custGeom>
              <a:avLst/>
              <a:gdLst/>
              <a:ahLst/>
              <a:cxnLst/>
              <a:rect l="l" t="t" r="r" b="b"/>
              <a:pathLst>
                <a:path w="1362" h="1376" extrusionOk="0">
                  <a:moveTo>
                    <a:pt x="655" y="0"/>
                  </a:moveTo>
                  <a:cubicBezTo>
                    <a:pt x="288" y="13"/>
                    <a:pt x="0" y="328"/>
                    <a:pt x="26" y="694"/>
                  </a:cubicBezTo>
                  <a:cubicBezTo>
                    <a:pt x="39" y="1061"/>
                    <a:pt x="340" y="1362"/>
                    <a:pt x="720" y="1375"/>
                  </a:cubicBezTo>
                  <a:cubicBezTo>
                    <a:pt x="1087" y="1362"/>
                    <a:pt x="1362" y="1048"/>
                    <a:pt x="1335" y="681"/>
                  </a:cubicBezTo>
                  <a:cubicBezTo>
                    <a:pt x="1322" y="302"/>
                    <a:pt x="1021" y="0"/>
                    <a:pt x="6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9"/>
            <p:cNvSpPr/>
            <p:nvPr/>
          </p:nvSpPr>
          <p:spPr>
            <a:xfrm>
              <a:off x="1131000" y="3621550"/>
              <a:ext cx="125375" cy="129325"/>
            </a:xfrm>
            <a:custGeom>
              <a:avLst/>
              <a:gdLst/>
              <a:ahLst/>
              <a:cxnLst/>
              <a:rect l="l" t="t" r="r" b="b"/>
              <a:pathLst>
                <a:path w="5015" h="5173" extrusionOk="0">
                  <a:moveTo>
                    <a:pt x="2428" y="1"/>
                  </a:moveTo>
                  <a:cubicBezTo>
                    <a:pt x="2413" y="1"/>
                    <a:pt x="2398" y="1"/>
                    <a:pt x="2383" y="1"/>
                  </a:cubicBezTo>
                  <a:cubicBezTo>
                    <a:pt x="1048" y="27"/>
                    <a:pt x="0" y="1193"/>
                    <a:pt x="66" y="2620"/>
                  </a:cubicBezTo>
                  <a:cubicBezTo>
                    <a:pt x="131" y="4038"/>
                    <a:pt x="1270" y="5173"/>
                    <a:pt x="2609" y="5173"/>
                  </a:cubicBezTo>
                  <a:cubicBezTo>
                    <a:pt x="2617" y="5173"/>
                    <a:pt x="2624" y="5173"/>
                    <a:pt x="2632" y="5173"/>
                  </a:cubicBezTo>
                  <a:cubicBezTo>
                    <a:pt x="3967" y="5159"/>
                    <a:pt x="5015" y="3981"/>
                    <a:pt x="4949" y="2554"/>
                  </a:cubicBezTo>
                  <a:cubicBezTo>
                    <a:pt x="4885" y="1156"/>
                    <a:pt x="3757" y="1"/>
                    <a:pt x="24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9"/>
            <p:cNvSpPr/>
            <p:nvPr/>
          </p:nvSpPr>
          <p:spPr>
            <a:xfrm>
              <a:off x="1176500" y="3669025"/>
              <a:ext cx="34375" cy="34400"/>
            </a:xfrm>
            <a:custGeom>
              <a:avLst/>
              <a:gdLst/>
              <a:ahLst/>
              <a:cxnLst/>
              <a:rect l="l" t="t" r="r" b="b"/>
              <a:pathLst>
                <a:path w="1375" h="1376" extrusionOk="0">
                  <a:moveTo>
                    <a:pt x="655" y="0"/>
                  </a:moveTo>
                  <a:cubicBezTo>
                    <a:pt x="288" y="14"/>
                    <a:pt x="0" y="328"/>
                    <a:pt x="40" y="694"/>
                  </a:cubicBezTo>
                  <a:cubicBezTo>
                    <a:pt x="40" y="1074"/>
                    <a:pt x="341" y="1375"/>
                    <a:pt x="720" y="1375"/>
                  </a:cubicBezTo>
                  <a:cubicBezTo>
                    <a:pt x="1087" y="1362"/>
                    <a:pt x="1375" y="1048"/>
                    <a:pt x="1336" y="681"/>
                  </a:cubicBezTo>
                  <a:cubicBezTo>
                    <a:pt x="1323" y="315"/>
                    <a:pt x="1021" y="14"/>
                    <a:pt x="6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9"/>
            <p:cNvSpPr/>
            <p:nvPr/>
          </p:nvSpPr>
          <p:spPr>
            <a:xfrm>
              <a:off x="1115950" y="3078900"/>
              <a:ext cx="34725" cy="326350"/>
            </a:xfrm>
            <a:custGeom>
              <a:avLst/>
              <a:gdLst/>
              <a:ahLst/>
              <a:cxnLst/>
              <a:rect l="l" t="t" r="r" b="b"/>
              <a:pathLst>
                <a:path w="1389" h="13054" extrusionOk="0">
                  <a:moveTo>
                    <a:pt x="1218" y="0"/>
                  </a:moveTo>
                  <a:lnTo>
                    <a:pt x="0" y="13040"/>
                  </a:lnTo>
                  <a:lnTo>
                    <a:pt x="157" y="13053"/>
                  </a:lnTo>
                  <a:lnTo>
                    <a:pt x="1388" y="13"/>
                  </a:lnTo>
                  <a:lnTo>
                    <a:pt x="12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9"/>
            <p:cNvSpPr/>
            <p:nvPr/>
          </p:nvSpPr>
          <p:spPr>
            <a:xfrm>
              <a:off x="973900" y="3080525"/>
              <a:ext cx="3950" cy="334875"/>
            </a:xfrm>
            <a:custGeom>
              <a:avLst/>
              <a:gdLst/>
              <a:ahLst/>
              <a:cxnLst/>
              <a:rect l="l" t="t" r="r" b="b"/>
              <a:pathLst>
                <a:path w="158" h="13395" extrusionOk="0">
                  <a:moveTo>
                    <a:pt x="0" y="1"/>
                  </a:moveTo>
                  <a:lnTo>
                    <a:pt x="0" y="13394"/>
                  </a:lnTo>
                  <a:lnTo>
                    <a:pt x="157" y="13394"/>
                  </a:lnTo>
                  <a:lnTo>
                    <a:pt x="1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9"/>
            <p:cNvSpPr/>
            <p:nvPr/>
          </p:nvSpPr>
          <p:spPr>
            <a:xfrm>
              <a:off x="802375" y="3081525"/>
              <a:ext cx="27850" cy="341400"/>
            </a:xfrm>
            <a:custGeom>
              <a:avLst/>
              <a:gdLst/>
              <a:ahLst/>
              <a:cxnLst/>
              <a:rect l="l" t="t" r="r" b="b"/>
              <a:pathLst>
                <a:path w="1114" h="13656" extrusionOk="0">
                  <a:moveTo>
                    <a:pt x="158" y="0"/>
                  </a:moveTo>
                  <a:lnTo>
                    <a:pt x="1" y="13"/>
                  </a:lnTo>
                  <a:lnTo>
                    <a:pt x="957" y="13655"/>
                  </a:lnTo>
                  <a:lnTo>
                    <a:pt x="1114" y="13642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9"/>
            <p:cNvSpPr/>
            <p:nvPr/>
          </p:nvSpPr>
          <p:spPr>
            <a:xfrm>
              <a:off x="732350" y="3320125"/>
              <a:ext cx="679500" cy="8200"/>
            </a:xfrm>
            <a:custGeom>
              <a:avLst/>
              <a:gdLst/>
              <a:ahLst/>
              <a:cxnLst/>
              <a:rect l="l" t="t" r="r" b="b"/>
              <a:pathLst>
                <a:path w="27180" h="328" extrusionOk="0">
                  <a:moveTo>
                    <a:pt x="27180" y="0"/>
                  </a:moveTo>
                  <a:lnTo>
                    <a:pt x="0" y="157"/>
                  </a:lnTo>
                  <a:lnTo>
                    <a:pt x="0" y="328"/>
                  </a:lnTo>
                  <a:lnTo>
                    <a:pt x="27180" y="157"/>
                  </a:lnTo>
                  <a:lnTo>
                    <a:pt x="271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9"/>
            <p:cNvSpPr/>
            <p:nvPr/>
          </p:nvSpPr>
          <p:spPr>
            <a:xfrm>
              <a:off x="716950" y="3198025"/>
              <a:ext cx="738750" cy="8550"/>
            </a:xfrm>
            <a:custGeom>
              <a:avLst/>
              <a:gdLst/>
              <a:ahLst/>
              <a:cxnLst/>
              <a:rect l="l" t="t" r="r" b="b"/>
              <a:pathLst>
                <a:path w="29550" h="342" extrusionOk="0">
                  <a:moveTo>
                    <a:pt x="29550" y="1"/>
                  </a:moveTo>
                  <a:lnTo>
                    <a:pt x="1" y="171"/>
                  </a:lnTo>
                  <a:lnTo>
                    <a:pt x="1" y="341"/>
                  </a:lnTo>
                  <a:lnTo>
                    <a:pt x="29550" y="158"/>
                  </a:lnTo>
                  <a:lnTo>
                    <a:pt x="295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9"/>
            <p:cNvSpPr/>
            <p:nvPr/>
          </p:nvSpPr>
          <p:spPr>
            <a:xfrm>
              <a:off x="452825" y="2930300"/>
              <a:ext cx="124725" cy="32100"/>
            </a:xfrm>
            <a:custGeom>
              <a:avLst/>
              <a:gdLst/>
              <a:ahLst/>
              <a:cxnLst/>
              <a:rect l="l" t="t" r="r" b="b"/>
              <a:pathLst>
                <a:path w="4989" h="1284" extrusionOk="0">
                  <a:moveTo>
                    <a:pt x="642" y="1"/>
                  </a:moveTo>
                  <a:cubicBezTo>
                    <a:pt x="289" y="1"/>
                    <a:pt x="0" y="289"/>
                    <a:pt x="0" y="642"/>
                  </a:cubicBezTo>
                  <a:cubicBezTo>
                    <a:pt x="0" y="996"/>
                    <a:pt x="289" y="1284"/>
                    <a:pt x="642" y="1284"/>
                  </a:cubicBezTo>
                  <a:lnTo>
                    <a:pt x="4347" y="1284"/>
                  </a:lnTo>
                  <a:cubicBezTo>
                    <a:pt x="4701" y="1284"/>
                    <a:pt x="4989" y="996"/>
                    <a:pt x="4989" y="642"/>
                  </a:cubicBezTo>
                  <a:cubicBezTo>
                    <a:pt x="4989" y="289"/>
                    <a:pt x="4701" y="1"/>
                    <a:pt x="4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9"/>
            <p:cNvSpPr/>
            <p:nvPr/>
          </p:nvSpPr>
          <p:spPr>
            <a:xfrm>
              <a:off x="552325" y="2888400"/>
              <a:ext cx="124725" cy="32100"/>
            </a:xfrm>
            <a:custGeom>
              <a:avLst/>
              <a:gdLst/>
              <a:ahLst/>
              <a:cxnLst/>
              <a:rect l="l" t="t" r="r" b="b"/>
              <a:pathLst>
                <a:path w="4989" h="1284" extrusionOk="0">
                  <a:moveTo>
                    <a:pt x="642" y="1"/>
                  </a:moveTo>
                  <a:cubicBezTo>
                    <a:pt x="289" y="1"/>
                    <a:pt x="0" y="289"/>
                    <a:pt x="0" y="655"/>
                  </a:cubicBezTo>
                  <a:cubicBezTo>
                    <a:pt x="0" y="996"/>
                    <a:pt x="289" y="1284"/>
                    <a:pt x="642" y="1284"/>
                  </a:cubicBezTo>
                  <a:lnTo>
                    <a:pt x="4347" y="1284"/>
                  </a:lnTo>
                  <a:cubicBezTo>
                    <a:pt x="4687" y="1284"/>
                    <a:pt x="4976" y="996"/>
                    <a:pt x="4989" y="655"/>
                  </a:cubicBezTo>
                  <a:cubicBezTo>
                    <a:pt x="4989" y="289"/>
                    <a:pt x="4701" y="1"/>
                    <a:pt x="4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Google Shape;590;p39">
            <a:extLst>
              <a:ext uri="{FF2B5EF4-FFF2-40B4-BE49-F238E27FC236}">
                <a16:creationId xmlns:a16="http://schemas.microsoft.com/office/drawing/2014/main" id="{C88E8F8E-054E-D283-9E34-0F154D7A3C5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846050" y="269499"/>
            <a:ext cx="839874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Unit 10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C28D91-E166-E424-571C-CA1CA3967C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097" y="394871"/>
            <a:ext cx="8665805" cy="4744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9049DB-FD75-E845-F9FA-4DB9217DACA2}"/>
              </a:ext>
            </a:extLst>
          </p:cNvPr>
          <p:cNvSpPr txBox="1"/>
          <p:nvPr/>
        </p:nvSpPr>
        <p:spPr>
          <a:xfrm>
            <a:off x="3304882" y="-97280"/>
            <a:ext cx="270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4.Listening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4">
            <a:hlinkClick r:id="" action="ppaction://media"/>
            <a:extLst>
              <a:ext uri="{FF2B5EF4-FFF2-40B4-BE49-F238E27FC236}">
                <a16:creationId xmlns:a16="http://schemas.microsoft.com/office/drawing/2014/main" id="{7AAA86D3-8BD1-C92C-6CF1-876A40114F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81167" y="5154"/>
            <a:ext cx="406400" cy="406400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03002F79-6DF5-A2A3-942E-EB2DB002C317}"/>
              </a:ext>
            </a:extLst>
          </p:cNvPr>
          <p:cNvSpPr txBox="1"/>
          <p:nvPr/>
        </p:nvSpPr>
        <p:spPr>
          <a:xfrm>
            <a:off x="2806860" y="1289957"/>
            <a:ext cx="65314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GB" sz="1800" dirty="0">
                <a:latin typeface="Aptos ExtraBold" panose="020F0502020204030204" pitchFamily="34" charset="0"/>
              </a:rPr>
              <a:t>10</a:t>
            </a:r>
            <a:endParaRPr lang="ar-EG" sz="1800" dirty="0">
              <a:latin typeface="Aptos ExtraBold" panose="020F0502020204030204" pitchFamily="34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79DF3F52-B380-0810-B41A-9969F6ED7AEE}"/>
              </a:ext>
            </a:extLst>
          </p:cNvPr>
          <p:cNvSpPr txBox="1"/>
          <p:nvPr/>
        </p:nvSpPr>
        <p:spPr>
          <a:xfrm>
            <a:off x="4177781" y="1289957"/>
            <a:ext cx="46332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latin typeface="Aptos ExtraBold" panose="020F0502020204030204" pitchFamily="34" charset="0"/>
              </a:rPr>
              <a:t>9</a:t>
            </a:r>
            <a:endParaRPr lang="ar-EG" sz="1800" dirty="0">
              <a:latin typeface="Aptos ExtraBold" panose="020F0502020204030204" pitchFamily="34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57A9FC02-239C-0481-B37A-7E8BD462E393}"/>
              </a:ext>
            </a:extLst>
          </p:cNvPr>
          <p:cNvSpPr txBox="1"/>
          <p:nvPr/>
        </p:nvSpPr>
        <p:spPr>
          <a:xfrm>
            <a:off x="490244" y="2094333"/>
            <a:ext cx="46332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latin typeface="Aptos ExtraBold" panose="020F0502020204030204" pitchFamily="34" charset="0"/>
              </a:rPr>
              <a:t>Sweaters</a:t>
            </a:r>
            <a:r>
              <a:rPr lang="en-GB" dirty="0">
                <a:latin typeface="Aptos ExtraBold" panose="020F0502020204030204" pitchFamily="34" charset="0"/>
              </a:rPr>
              <a:t> </a:t>
            </a:r>
            <a:endParaRPr lang="ar-EG" sz="1400" dirty="0">
              <a:latin typeface="Aptos ExtraBold" panose="020F0502020204030204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8BA82503-7917-DD9F-A23B-EC1064141978}"/>
              </a:ext>
            </a:extLst>
          </p:cNvPr>
          <p:cNvSpPr txBox="1"/>
          <p:nvPr/>
        </p:nvSpPr>
        <p:spPr>
          <a:xfrm>
            <a:off x="2332652" y="1745278"/>
            <a:ext cx="46495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latin typeface="Aptos ExtraBold" panose="020F0502020204030204" pitchFamily="34" charset="0"/>
              </a:rPr>
              <a:t>20</a:t>
            </a:r>
            <a:endParaRPr lang="ar-EG" sz="1800" dirty="0">
              <a:latin typeface="Aptos ExtraBold" panose="020F0502020204030204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879BFCE-3314-AAE3-BDEE-20703DAEACBE}"/>
              </a:ext>
            </a:extLst>
          </p:cNvPr>
          <p:cNvSpPr txBox="1"/>
          <p:nvPr/>
        </p:nvSpPr>
        <p:spPr>
          <a:xfrm>
            <a:off x="5533052" y="2329031"/>
            <a:ext cx="46495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latin typeface="Aptos ExtraBold" panose="020F0502020204030204" pitchFamily="34" charset="0"/>
              </a:rPr>
              <a:t>Shirts</a:t>
            </a:r>
            <a:endParaRPr lang="ar-EG" sz="1800" dirty="0">
              <a:latin typeface="Aptos ExtraBold" panose="020F0502020204030204" pitchFamily="34" charset="0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06427250-75EB-F83A-FCC5-E672D7D83786}"/>
              </a:ext>
            </a:extLst>
          </p:cNvPr>
          <p:cNvSpPr txBox="1"/>
          <p:nvPr/>
        </p:nvSpPr>
        <p:spPr>
          <a:xfrm>
            <a:off x="6769262" y="2476575"/>
            <a:ext cx="50904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latin typeface="Aptos ExtraBold" panose="020F0502020204030204" pitchFamily="34" charset="0"/>
              </a:rPr>
              <a:t>50</a:t>
            </a:r>
            <a:endParaRPr lang="ar-EG" sz="1600" dirty="0">
              <a:latin typeface="Aptos ExtraBold" panose="020F0502020204030204" pitchFamily="34" charset="0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30D806F1-6605-F940-D6E2-CEA01A03DB6F}"/>
              </a:ext>
            </a:extLst>
          </p:cNvPr>
          <p:cNvSpPr txBox="1"/>
          <p:nvPr/>
        </p:nvSpPr>
        <p:spPr>
          <a:xfrm>
            <a:off x="1128713" y="4052917"/>
            <a:ext cx="59313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latin typeface="Aptos ExtraBold" panose="020F0502020204030204" pitchFamily="34" charset="0"/>
              </a:rPr>
              <a:t>One</a:t>
            </a:r>
            <a:r>
              <a:rPr lang="en-GB" sz="1400" dirty="0">
                <a:latin typeface="Aptos ExtraBold" panose="020F0502020204030204" pitchFamily="34" charset="0"/>
              </a:rPr>
              <a:t> </a:t>
            </a:r>
            <a:endParaRPr lang="ar-EG" sz="1400" dirty="0">
              <a:latin typeface="Aptos ExtraBold" panose="020F0502020204030204" pitchFamily="34" charset="0"/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02BAF28E-E284-5E7B-5A74-BD025461B91C}"/>
              </a:ext>
            </a:extLst>
          </p:cNvPr>
          <p:cNvSpPr txBox="1"/>
          <p:nvPr/>
        </p:nvSpPr>
        <p:spPr>
          <a:xfrm>
            <a:off x="901181" y="4470449"/>
            <a:ext cx="59313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latin typeface="Aptos ExtraBold" panose="020F0502020204030204" pitchFamily="34" charset="0"/>
              </a:rPr>
              <a:t>One</a:t>
            </a:r>
            <a:r>
              <a:rPr lang="en-GB" sz="1400" dirty="0">
                <a:latin typeface="Aptos ExtraBold" panose="020F0502020204030204" pitchFamily="34" charset="0"/>
              </a:rPr>
              <a:t>    </a:t>
            </a:r>
            <a:r>
              <a:rPr lang="en-GB" sz="1800" dirty="0">
                <a:latin typeface="Aptos ExtraBold" panose="020F0502020204030204" pitchFamily="34" charset="0"/>
              </a:rPr>
              <a:t>free</a:t>
            </a:r>
            <a:endParaRPr lang="ar-EG" sz="1800" dirty="0">
              <a:latin typeface="Aptos ExtraBold" panose="020F0502020204030204" pitchFamily="34" charset="0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E763B379-D19C-8278-08B7-DF20A22ED6AC}"/>
              </a:ext>
            </a:extLst>
          </p:cNvPr>
          <p:cNvSpPr txBox="1"/>
          <p:nvPr/>
        </p:nvSpPr>
        <p:spPr>
          <a:xfrm>
            <a:off x="3528721" y="3923019"/>
            <a:ext cx="59313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latin typeface="Aptos ExtraBold" panose="020F0502020204030204" pitchFamily="34" charset="0"/>
              </a:rPr>
              <a:t>25</a:t>
            </a:r>
            <a:endParaRPr lang="ar-EG" sz="1800" dirty="0">
              <a:latin typeface="Aptos ExtraBold" panose="020F0502020204030204" pitchFamily="34" charset="0"/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683C361A-3332-9C80-A7F1-49D4242BC238}"/>
              </a:ext>
            </a:extLst>
          </p:cNvPr>
          <p:cNvSpPr txBox="1"/>
          <p:nvPr/>
        </p:nvSpPr>
        <p:spPr>
          <a:xfrm>
            <a:off x="5292498" y="4162672"/>
            <a:ext cx="59313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latin typeface="Aptos ExtraBold" panose="020F0502020204030204" pitchFamily="34" charset="0"/>
              </a:rPr>
              <a:t>Gift</a:t>
            </a:r>
            <a:r>
              <a:rPr lang="en-GB" sz="1400" dirty="0">
                <a:latin typeface="Aptos ExtraBold" panose="020F0502020204030204" pitchFamily="34" charset="0"/>
              </a:rPr>
              <a:t> </a:t>
            </a:r>
            <a:endParaRPr lang="ar-EG" sz="1400" dirty="0">
              <a:latin typeface="Aptos ExtraBold" panose="020F0502020204030204" pitchFamily="34" charset="0"/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C30C2E18-97D1-DEA3-2B6A-2B452FEBE5D5}"/>
              </a:ext>
            </a:extLst>
          </p:cNvPr>
          <p:cNvSpPr txBox="1"/>
          <p:nvPr/>
        </p:nvSpPr>
        <p:spPr>
          <a:xfrm>
            <a:off x="7216936" y="3899028"/>
            <a:ext cx="59313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latin typeface="Aptos ExtraBold" panose="020F0502020204030204" pitchFamily="34" charset="0"/>
              </a:rPr>
              <a:t>Earrings</a:t>
            </a:r>
            <a:r>
              <a:rPr lang="en-GB" sz="1400" dirty="0">
                <a:latin typeface="Aptos ExtraBold" panose="020F0502020204030204" pitchFamily="34" charset="0"/>
              </a:rPr>
              <a:t> </a:t>
            </a:r>
            <a:endParaRPr lang="ar-EG" sz="1400" dirty="0">
              <a:latin typeface="Aptos ExtraBold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25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5" grpId="0"/>
      <p:bldP spid="17" grpId="0"/>
      <p:bldP spid="19" grpId="0"/>
      <p:bldP spid="21" grpId="0"/>
      <p:bldP spid="23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EC05F0-909A-FE1C-1002-DF9E307091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38" y="0"/>
            <a:ext cx="9102000" cy="5143500"/>
          </a:xfrm>
          <a:prstGeom prst="rect">
            <a:avLst/>
          </a:prstGeom>
        </p:spPr>
      </p:pic>
      <p:grpSp>
        <p:nvGrpSpPr>
          <p:cNvPr id="7" name="Google Shape;1296;p51">
            <a:extLst>
              <a:ext uri="{FF2B5EF4-FFF2-40B4-BE49-F238E27FC236}">
                <a16:creationId xmlns:a16="http://schemas.microsoft.com/office/drawing/2014/main" id="{5E9358F3-4C70-B2F4-6756-94E41CAD897D}"/>
              </a:ext>
            </a:extLst>
          </p:cNvPr>
          <p:cNvGrpSpPr/>
          <p:nvPr/>
        </p:nvGrpSpPr>
        <p:grpSpPr>
          <a:xfrm rot="407951">
            <a:off x="7602729" y="353335"/>
            <a:ext cx="1439456" cy="1242312"/>
            <a:chOff x="1774150" y="1280375"/>
            <a:chExt cx="443200" cy="409800"/>
          </a:xfrm>
          <a:solidFill>
            <a:srgbClr val="AB73D5"/>
          </a:solidFill>
        </p:grpSpPr>
        <p:sp>
          <p:nvSpPr>
            <p:cNvPr id="4" name="Google Shape;1297;p51">
              <a:extLst>
                <a:ext uri="{FF2B5EF4-FFF2-40B4-BE49-F238E27FC236}">
                  <a16:creationId xmlns:a16="http://schemas.microsoft.com/office/drawing/2014/main" id="{09155118-CAE2-7C8B-6747-1CFBE8C1C6DE}"/>
                </a:ext>
              </a:extLst>
            </p:cNvPr>
            <p:cNvSpPr/>
            <p:nvPr/>
          </p:nvSpPr>
          <p:spPr>
            <a:xfrm>
              <a:off x="1774150" y="1280375"/>
              <a:ext cx="443200" cy="409800"/>
            </a:xfrm>
            <a:custGeom>
              <a:avLst/>
              <a:gdLst/>
              <a:ahLst/>
              <a:cxnLst/>
              <a:rect l="l" t="t" r="r" b="b"/>
              <a:pathLst>
                <a:path w="17728" h="16392" extrusionOk="0">
                  <a:moveTo>
                    <a:pt x="6625" y="0"/>
                  </a:moveTo>
                  <a:lnTo>
                    <a:pt x="6625" y="0"/>
                  </a:lnTo>
                  <a:cubicBezTo>
                    <a:pt x="4661" y="26"/>
                    <a:pt x="2986" y="406"/>
                    <a:pt x="1716" y="2566"/>
                  </a:cubicBezTo>
                  <a:cubicBezTo>
                    <a:pt x="956" y="3823"/>
                    <a:pt x="485" y="5237"/>
                    <a:pt x="1" y="6625"/>
                  </a:cubicBezTo>
                  <a:cubicBezTo>
                    <a:pt x="1166" y="6913"/>
                    <a:pt x="2370" y="7057"/>
                    <a:pt x="3562" y="7096"/>
                  </a:cubicBezTo>
                  <a:cubicBezTo>
                    <a:pt x="3405" y="7096"/>
                    <a:pt x="3444" y="15802"/>
                    <a:pt x="3444" y="16391"/>
                  </a:cubicBezTo>
                  <a:lnTo>
                    <a:pt x="14297" y="16391"/>
                  </a:lnTo>
                  <a:cubicBezTo>
                    <a:pt x="14297" y="15789"/>
                    <a:pt x="14337" y="7096"/>
                    <a:pt x="14179" y="7096"/>
                  </a:cubicBezTo>
                  <a:cubicBezTo>
                    <a:pt x="15371" y="7057"/>
                    <a:pt x="16562" y="6913"/>
                    <a:pt x="17727" y="6625"/>
                  </a:cubicBezTo>
                  <a:cubicBezTo>
                    <a:pt x="17256" y="5237"/>
                    <a:pt x="16772" y="3823"/>
                    <a:pt x="16012" y="2566"/>
                  </a:cubicBezTo>
                  <a:cubicBezTo>
                    <a:pt x="14742" y="406"/>
                    <a:pt x="13067" y="26"/>
                    <a:pt x="11103" y="0"/>
                  </a:cubicBezTo>
                  <a:lnTo>
                    <a:pt x="11103" y="0"/>
                  </a:lnTo>
                  <a:cubicBezTo>
                    <a:pt x="11142" y="157"/>
                    <a:pt x="11155" y="314"/>
                    <a:pt x="11155" y="471"/>
                  </a:cubicBezTo>
                  <a:cubicBezTo>
                    <a:pt x="11155" y="1741"/>
                    <a:pt x="10134" y="2762"/>
                    <a:pt x="8864" y="2762"/>
                  </a:cubicBezTo>
                  <a:cubicBezTo>
                    <a:pt x="7594" y="2762"/>
                    <a:pt x="6573" y="1741"/>
                    <a:pt x="6573" y="471"/>
                  </a:cubicBezTo>
                  <a:cubicBezTo>
                    <a:pt x="6573" y="314"/>
                    <a:pt x="6586" y="157"/>
                    <a:pt x="6625" y="0"/>
                  </a:cubicBezTo>
                  <a:close/>
                </a:path>
              </a:pathLst>
            </a:custGeom>
            <a:grpFill/>
            <a:ln>
              <a:solidFill>
                <a:srgbClr val="E1D8E8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298;p51">
              <a:extLst>
                <a:ext uri="{FF2B5EF4-FFF2-40B4-BE49-F238E27FC236}">
                  <a16:creationId xmlns:a16="http://schemas.microsoft.com/office/drawing/2014/main" id="{D9FE3940-2B65-4386-9DD2-7A780CDCAE27}"/>
                </a:ext>
              </a:extLst>
            </p:cNvPr>
            <p:cNvSpPr/>
            <p:nvPr/>
          </p:nvSpPr>
          <p:spPr>
            <a:xfrm>
              <a:off x="1859900" y="1386975"/>
              <a:ext cx="22300" cy="73425"/>
            </a:xfrm>
            <a:custGeom>
              <a:avLst/>
              <a:gdLst/>
              <a:ahLst/>
              <a:cxnLst/>
              <a:rect l="l" t="t" r="r" b="b"/>
              <a:pathLst>
                <a:path w="892" h="2937" extrusionOk="0">
                  <a:moveTo>
                    <a:pt x="804" y="1"/>
                  </a:moveTo>
                  <a:cubicBezTo>
                    <a:pt x="769" y="1"/>
                    <a:pt x="734" y="24"/>
                    <a:pt x="734" y="56"/>
                  </a:cubicBezTo>
                  <a:lnTo>
                    <a:pt x="1" y="2845"/>
                  </a:lnTo>
                  <a:cubicBezTo>
                    <a:pt x="1" y="2884"/>
                    <a:pt x="14" y="2924"/>
                    <a:pt x="66" y="2937"/>
                  </a:cubicBezTo>
                  <a:lnTo>
                    <a:pt x="79" y="2937"/>
                  </a:lnTo>
                  <a:cubicBezTo>
                    <a:pt x="119" y="2937"/>
                    <a:pt x="158" y="2910"/>
                    <a:pt x="158" y="2884"/>
                  </a:cubicBezTo>
                  <a:lnTo>
                    <a:pt x="891" y="96"/>
                  </a:lnTo>
                  <a:cubicBezTo>
                    <a:pt x="891" y="56"/>
                    <a:pt x="865" y="4"/>
                    <a:pt x="826" y="4"/>
                  </a:cubicBezTo>
                  <a:cubicBezTo>
                    <a:pt x="819" y="2"/>
                    <a:pt x="811" y="1"/>
                    <a:pt x="804" y="1"/>
                  </a:cubicBezTo>
                  <a:close/>
                </a:path>
              </a:pathLst>
            </a:custGeom>
            <a:grpFill/>
            <a:ln>
              <a:solidFill>
                <a:srgbClr val="E1D8E8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299;p51">
              <a:extLst>
                <a:ext uri="{FF2B5EF4-FFF2-40B4-BE49-F238E27FC236}">
                  <a16:creationId xmlns:a16="http://schemas.microsoft.com/office/drawing/2014/main" id="{93D94587-38C0-5D1D-FC33-FE20B3935A00}"/>
                </a:ext>
              </a:extLst>
            </p:cNvPr>
            <p:cNvSpPr/>
            <p:nvPr/>
          </p:nvSpPr>
          <p:spPr>
            <a:xfrm>
              <a:off x="2101125" y="1392925"/>
              <a:ext cx="31125" cy="66175"/>
            </a:xfrm>
            <a:custGeom>
              <a:avLst/>
              <a:gdLst/>
              <a:ahLst/>
              <a:cxnLst/>
              <a:rect l="l" t="t" r="r" b="b"/>
              <a:pathLst>
                <a:path w="1245" h="2647" extrusionOk="0">
                  <a:moveTo>
                    <a:pt x="101" y="1"/>
                  </a:moveTo>
                  <a:cubicBezTo>
                    <a:pt x="85" y="1"/>
                    <a:pt x="68" y="5"/>
                    <a:pt x="53" y="15"/>
                  </a:cubicBezTo>
                  <a:cubicBezTo>
                    <a:pt x="14" y="41"/>
                    <a:pt x="1" y="93"/>
                    <a:pt x="27" y="120"/>
                  </a:cubicBezTo>
                  <a:cubicBezTo>
                    <a:pt x="551" y="866"/>
                    <a:pt x="904" y="1704"/>
                    <a:pt x="1074" y="2581"/>
                  </a:cubicBezTo>
                  <a:cubicBezTo>
                    <a:pt x="1087" y="2620"/>
                    <a:pt x="1127" y="2646"/>
                    <a:pt x="1153" y="2646"/>
                  </a:cubicBezTo>
                  <a:lnTo>
                    <a:pt x="1179" y="2646"/>
                  </a:lnTo>
                  <a:cubicBezTo>
                    <a:pt x="1218" y="2633"/>
                    <a:pt x="1244" y="2594"/>
                    <a:pt x="1231" y="2555"/>
                  </a:cubicBezTo>
                  <a:cubicBezTo>
                    <a:pt x="1048" y="1651"/>
                    <a:pt x="695" y="787"/>
                    <a:pt x="158" y="28"/>
                  </a:cubicBezTo>
                  <a:cubicBezTo>
                    <a:pt x="150" y="12"/>
                    <a:pt x="127" y="1"/>
                    <a:pt x="101" y="1"/>
                  </a:cubicBezTo>
                  <a:close/>
                </a:path>
              </a:pathLst>
            </a:custGeom>
            <a:grpFill/>
            <a:ln>
              <a:solidFill>
                <a:srgbClr val="E1D8E8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Google Shape;855;p43">
            <a:extLst>
              <a:ext uri="{FF2B5EF4-FFF2-40B4-BE49-F238E27FC236}">
                <a16:creationId xmlns:a16="http://schemas.microsoft.com/office/drawing/2014/main" id="{E18F2CF7-0252-EFF8-F53D-5C86E3AC2FE8}"/>
              </a:ext>
            </a:extLst>
          </p:cNvPr>
          <p:cNvSpPr/>
          <p:nvPr/>
        </p:nvSpPr>
        <p:spPr>
          <a:xfrm rot="770071">
            <a:off x="7365273" y="1049457"/>
            <a:ext cx="760482" cy="760444"/>
          </a:xfrm>
          <a:custGeom>
            <a:avLst/>
            <a:gdLst/>
            <a:ahLst/>
            <a:cxnLst/>
            <a:rect l="l" t="t" r="r" b="b"/>
            <a:pathLst>
              <a:path w="15620" h="15620" extrusionOk="0">
                <a:moveTo>
                  <a:pt x="6232" y="0"/>
                </a:moveTo>
                <a:lnTo>
                  <a:pt x="6036" y="4242"/>
                </a:lnTo>
                <a:lnTo>
                  <a:pt x="2540" y="1846"/>
                </a:lnTo>
                <a:lnTo>
                  <a:pt x="2540" y="1846"/>
                </a:lnTo>
                <a:lnTo>
                  <a:pt x="4491" y="5617"/>
                </a:lnTo>
                <a:lnTo>
                  <a:pt x="262" y="5277"/>
                </a:lnTo>
                <a:lnTo>
                  <a:pt x="3836" y="7568"/>
                </a:lnTo>
                <a:lnTo>
                  <a:pt x="0" y="9401"/>
                </a:lnTo>
                <a:lnTo>
                  <a:pt x="4242" y="9584"/>
                </a:lnTo>
                <a:lnTo>
                  <a:pt x="1846" y="13093"/>
                </a:lnTo>
                <a:lnTo>
                  <a:pt x="1846" y="13093"/>
                </a:lnTo>
                <a:lnTo>
                  <a:pt x="5617" y="11129"/>
                </a:lnTo>
                <a:lnTo>
                  <a:pt x="5289" y="15371"/>
                </a:lnTo>
                <a:lnTo>
                  <a:pt x="7567" y="11783"/>
                </a:lnTo>
                <a:lnTo>
                  <a:pt x="9400" y="15619"/>
                </a:lnTo>
                <a:lnTo>
                  <a:pt x="9597" y="11378"/>
                </a:lnTo>
                <a:lnTo>
                  <a:pt x="13092" y="13773"/>
                </a:lnTo>
                <a:lnTo>
                  <a:pt x="11142" y="10016"/>
                </a:lnTo>
                <a:lnTo>
                  <a:pt x="15370" y="10343"/>
                </a:lnTo>
                <a:lnTo>
                  <a:pt x="11796" y="8052"/>
                </a:lnTo>
                <a:lnTo>
                  <a:pt x="15619" y="6219"/>
                </a:lnTo>
                <a:lnTo>
                  <a:pt x="11377" y="6036"/>
                </a:lnTo>
                <a:lnTo>
                  <a:pt x="13786" y="2527"/>
                </a:lnTo>
                <a:lnTo>
                  <a:pt x="10016" y="4491"/>
                </a:lnTo>
                <a:lnTo>
                  <a:pt x="10343" y="249"/>
                </a:lnTo>
                <a:lnTo>
                  <a:pt x="8052" y="3836"/>
                </a:lnTo>
                <a:lnTo>
                  <a:pt x="623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5">
            <a:hlinkClick r:id="" action="ppaction://media"/>
            <a:extLst>
              <a:ext uri="{FF2B5EF4-FFF2-40B4-BE49-F238E27FC236}">
                <a16:creationId xmlns:a16="http://schemas.microsoft.com/office/drawing/2014/main" id="{9416FF40-3258-CBB2-3B45-8C7F903A47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1150" y="6929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22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D0170D-164A-1620-13D3-769FC720EB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19" y="95250"/>
            <a:ext cx="6977061" cy="50482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2DBBC6C-6BA6-F066-F738-8A88AB17AD3E}"/>
                  </a:ext>
                </a:extLst>
              </p14:cNvPr>
              <p14:cNvContentPartPr/>
              <p14:nvPr/>
            </p14:nvContentPartPr>
            <p14:xfrm>
              <a:off x="7073280" y="362520"/>
              <a:ext cx="990000" cy="970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2DBBC6C-6BA6-F066-F738-8A88AB17AD3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63920" y="353160"/>
                <a:ext cx="1008720" cy="9892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02251758-C5A0-67F3-D4FF-63AE5F8C3A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62713" y="1932927"/>
            <a:ext cx="2681287" cy="3155219"/>
          </a:xfrm>
          <a:prstGeom prst="rect">
            <a:avLst/>
          </a:prstGeom>
          <a:ln w="3556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2" name="Google Shape;1037;p46">
            <a:extLst>
              <a:ext uri="{FF2B5EF4-FFF2-40B4-BE49-F238E27FC236}">
                <a16:creationId xmlns:a16="http://schemas.microsoft.com/office/drawing/2014/main" id="{079EB7EE-5EC0-DCA5-2E4A-F20F09EC6913}"/>
              </a:ext>
            </a:extLst>
          </p:cNvPr>
          <p:cNvGrpSpPr/>
          <p:nvPr/>
        </p:nvGrpSpPr>
        <p:grpSpPr>
          <a:xfrm>
            <a:off x="7318030" y="482525"/>
            <a:ext cx="1490500" cy="936280"/>
            <a:chOff x="7181413" y="1382775"/>
            <a:chExt cx="1074924" cy="631875"/>
          </a:xfrm>
        </p:grpSpPr>
        <p:sp>
          <p:nvSpPr>
            <p:cNvPr id="6" name="Google Shape;1038;p46">
              <a:extLst>
                <a:ext uri="{FF2B5EF4-FFF2-40B4-BE49-F238E27FC236}">
                  <a16:creationId xmlns:a16="http://schemas.microsoft.com/office/drawing/2014/main" id="{6F175FFB-51F2-F7A5-C4BD-C820283638B2}"/>
                </a:ext>
              </a:extLst>
            </p:cNvPr>
            <p:cNvSpPr/>
            <p:nvPr/>
          </p:nvSpPr>
          <p:spPr>
            <a:xfrm>
              <a:off x="7181413" y="1382775"/>
              <a:ext cx="1074924" cy="631875"/>
            </a:xfrm>
            <a:custGeom>
              <a:avLst/>
              <a:gdLst/>
              <a:ahLst/>
              <a:cxnLst/>
              <a:rect l="l" t="t" r="r" b="b"/>
              <a:pathLst>
                <a:path w="19708" h="11585" extrusionOk="0">
                  <a:moveTo>
                    <a:pt x="19191" y="112"/>
                  </a:moveTo>
                  <a:cubicBezTo>
                    <a:pt x="19419" y="112"/>
                    <a:pt x="19608" y="308"/>
                    <a:pt x="19608" y="550"/>
                  </a:cubicBezTo>
                  <a:lnTo>
                    <a:pt x="19608" y="11047"/>
                  </a:lnTo>
                  <a:cubicBezTo>
                    <a:pt x="19608" y="11297"/>
                    <a:pt x="19408" y="11485"/>
                    <a:pt x="19170" y="11485"/>
                  </a:cubicBezTo>
                  <a:lnTo>
                    <a:pt x="550" y="11485"/>
                  </a:lnTo>
                  <a:cubicBezTo>
                    <a:pt x="300" y="11485"/>
                    <a:pt x="100" y="11297"/>
                    <a:pt x="113" y="11047"/>
                  </a:cubicBezTo>
                  <a:lnTo>
                    <a:pt x="113" y="550"/>
                  </a:lnTo>
                  <a:cubicBezTo>
                    <a:pt x="113" y="308"/>
                    <a:pt x="289" y="112"/>
                    <a:pt x="528" y="112"/>
                  </a:cubicBezTo>
                  <a:cubicBezTo>
                    <a:pt x="535" y="112"/>
                    <a:pt x="543" y="112"/>
                    <a:pt x="550" y="113"/>
                  </a:cubicBezTo>
                  <a:lnTo>
                    <a:pt x="19170" y="113"/>
                  </a:lnTo>
                  <a:cubicBezTo>
                    <a:pt x="19177" y="112"/>
                    <a:pt x="19184" y="112"/>
                    <a:pt x="19191" y="112"/>
                  </a:cubicBezTo>
                  <a:close/>
                  <a:moveTo>
                    <a:pt x="550" y="0"/>
                  </a:moveTo>
                  <a:cubicBezTo>
                    <a:pt x="250" y="0"/>
                    <a:pt x="13" y="250"/>
                    <a:pt x="0" y="550"/>
                  </a:cubicBezTo>
                  <a:lnTo>
                    <a:pt x="0" y="11047"/>
                  </a:lnTo>
                  <a:cubicBezTo>
                    <a:pt x="0" y="11347"/>
                    <a:pt x="250" y="11585"/>
                    <a:pt x="550" y="11585"/>
                  </a:cubicBezTo>
                  <a:lnTo>
                    <a:pt x="19170" y="11585"/>
                  </a:lnTo>
                  <a:cubicBezTo>
                    <a:pt x="19470" y="11585"/>
                    <a:pt x="19708" y="11347"/>
                    <a:pt x="19708" y="11047"/>
                  </a:cubicBezTo>
                  <a:lnTo>
                    <a:pt x="19708" y="550"/>
                  </a:lnTo>
                  <a:cubicBezTo>
                    <a:pt x="19708" y="250"/>
                    <a:pt x="19470" y="0"/>
                    <a:pt x="191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039;p46">
              <a:extLst>
                <a:ext uri="{FF2B5EF4-FFF2-40B4-BE49-F238E27FC236}">
                  <a16:creationId xmlns:a16="http://schemas.microsoft.com/office/drawing/2014/main" id="{857AC65E-068B-8CC0-353F-3508218EE3F4}"/>
                </a:ext>
              </a:extLst>
            </p:cNvPr>
            <p:cNvSpPr/>
            <p:nvPr/>
          </p:nvSpPr>
          <p:spPr>
            <a:xfrm>
              <a:off x="7184795" y="1844913"/>
              <a:ext cx="1068815" cy="75705"/>
            </a:xfrm>
            <a:custGeom>
              <a:avLst/>
              <a:gdLst/>
              <a:ahLst/>
              <a:cxnLst/>
              <a:rect l="l" t="t" r="r" b="b"/>
              <a:pathLst>
                <a:path w="19596" h="1388" extrusionOk="0">
                  <a:moveTo>
                    <a:pt x="1" y="0"/>
                  </a:moveTo>
                  <a:lnTo>
                    <a:pt x="1" y="1387"/>
                  </a:lnTo>
                  <a:lnTo>
                    <a:pt x="19596" y="1387"/>
                  </a:lnTo>
                  <a:lnTo>
                    <a:pt x="1959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040;p46">
              <a:extLst>
                <a:ext uri="{FF2B5EF4-FFF2-40B4-BE49-F238E27FC236}">
                  <a16:creationId xmlns:a16="http://schemas.microsoft.com/office/drawing/2014/main" id="{74751311-75F2-48EA-F5AF-54ED562B6122}"/>
                </a:ext>
              </a:extLst>
            </p:cNvPr>
            <p:cNvSpPr/>
            <p:nvPr/>
          </p:nvSpPr>
          <p:spPr>
            <a:xfrm>
              <a:off x="7254336" y="1446808"/>
              <a:ext cx="180699" cy="115957"/>
            </a:xfrm>
            <a:custGeom>
              <a:avLst/>
              <a:gdLst/>
              <a:ahLst/>
              <a:cxnLst/>
              <a:rect l="l" t="t" r="r" b="b"/>
              <a:pathLst>
                <a:path w="3313" h="2126" extrusionOk="0">
                  <a:moveTo>
                    <a:pt x="263" y="1"/>
                  </a:moveTo>
                  <a:cubicBezTo>
                    <a:pt x="125" y="1"/>
                    <a:pt x="1" y="113"/>
                    <a:pt x="1" y="263"/>
                  </a:cubicBezTo>
                  <a:lnTo>
                    <a:pt x="1" y="1875"/>
                  </a:lnTo>
                  <a:cubicBezTo>
                    <a:pt x="1" y="2013"/>
                    <a:pt x="125" y="2125"/>
                    <a:pt x="263" y="2125"/>
                  </a:cubicBezTo>
                  <a:lnTo>
                    <a:pt x="3062" y="2125"/>
                  </a:lnTo>
                  <a:cubicBezTo>
                    <a:pt x="3200" y="2125"/>
                    <a:pt x="3312" y="2013"/>
                    <a:pt x="3312" y="1875"/>
                  </a:cubicBezTo>
                  <a:lnTo>
                    <a:pt x="3312" y="263"/>
                  </a:lnTo>
                  <a:cubicBezTo>
                    <a:pt x="3312" y="113"/>
                    <a:pt x="3200" y="1"/>
                    <a:pt x="30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041;p46">
              <a:extLst>
                <a:ext uri="{FF2B5EF4-FFF2-40B4-BE49-F238E27FC236}">
                  <a16:creationId xmlns:a16="http://schemas.microsoft.com/office/drawing/2014/main" id="{D39B3B79-DF4E-9CF7-19CF-61585226D5EF}"/>
                </a:ext>
              </a:extLst>
            </p:cNvPr>
            <p:cNvSpPr/>
            <p:nvPr/>
          </p:nvSpPr>
          <p:spPr>
            <a:xfrm>
              <a:off x="7182068" y="1778753"/>
              <a:ext cx="1074269" cy="70960"/>
            </a:xfrm>
            <a:custGeom>
              <a:avLst/>
              <a:gdLst/>
              <a:ahLst/>
              <a:cxnLst/>
              <a:rect l="l" t="t" r="r" b="b"/>
              <a:pathLst>
                <a:path w="19696" h="1301" extrusionOk="0">
                  <a:moveTo>
                    <a:pt x="1688" y="1"/>
                  </a:moveTo>
                  <a:lnTo>
                    <a:pt x="1" y="1188"/>
                  </a:lnTo>
                  <a:lnTo>
                    <a:pt x="51" y="1275"/>
                  </a:lnTo>
                  <a:lnTo>
                    <a:pt x="1688" y="126"/>
                  </a:lnTo>
                  <a:lnTo>
                    <a:pt x="3400" y="1288"/>
                  </a:lnTo>
                  <a:lnTo>
                    <a:pt x="5187" y="126"/>
                  </a:lnTo>
                  <a:lnTo>
                    <a:pt x="6637" y="1300"/>
                  </a:lnTo>
                  <a:lnTo>
                    <a:pt x="8224" y="126"/>
                  </a:lnTo>
                  <a:lnTo>
                    <a:pt x="9786" y="1300"/>
                  </a:lnTo>
                  <a:lnTo>
                    <a:pt x="11323" y="126"/>
                  </a:lnTo>
                  <a:lnTo>
                    <a:pt x="12872" y="1300"/>
                  </a:lnTo>
                  <a:lnTo>
                    <a:pt x="14622" y="126"/>
                  </a:lnTo>
                  <a:lnTo>
                    <a:pt x="16209" y="1300"/>
                  </a:lnTo>
                  <a:lnTo>
                    <a:pt x="17859" y="126"/>
                  </a:lnTo>
                  <a:lnTo>
                    <a:pt x="19646" y="1275"/>
                  </a:lnTo>
                  <a:lnTo>
                    <a:pt x="19696" y="1188"/>
                  </a:lnTo>
                  <a:lnTo>
                    <a:pt x="17859" y="1"/>
                  </a:lnTo>
                  <a:lnTo>
                    <a:pt x="16209" y="1176"/>
                  </a:lnTo>
                  <a:lnTo>
                    <a:pt x="14622" y="1"/>
                  </a:lnTo>
                  <a:lnTo>
                    <a:pt x="12872" y="1176"/>
                  </a:lnTo>
                  <a:lnTo>
                    <a:pt x="11323" y="1"/>
                  </a:lnTo>
                  <a:lnTo>
                    <a:pt x="9786" y="1176"/>
                  </a:lnTo>
                  <a:lnTo>
                    <a:pt x="8224" y="1"/>
                  </a:lnTo>
                  <a:lnTo>
                    <a:pt x="6637" y="1163"/>
                  </a:lnTo>
                  <a:lnTo>
                    <a:pt x="5200" y="1"/>
                  </a:lnTo>
                  <a:lnTo>
                    <a:pt x="3400" y="1176"/>
                  </a:lnTo>
                  <a:lnTo>
                    <a:pt x="16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042;p46">
              <a:extLst>
                <a:ext uri="{FF2B5EF4-FFF2-40B4-BE49-F238E27FC236}">
                  <a16:creationId xmlns:a16="http://schemas.microsoft.com/office/drawing/2014/main" id="{628354ED-EDD6-53E9-D11A-99557F61332B}"/>
                </a:ext>
              </a:extLst>
            </p:cNvPr>
            <p:cNvSpPr/>
            <p:nvPr/>
          </p:nvSpPr>
          <p:spPr>
            <a:xfrm>
              <a:off x="7182068" y="1735174"/>
              <a:ext cx="1074269" cy="70251"/>
            </a:xfrm>
            <a:custGeom>
              <a:avLst/>
              <a:gdLst/>
              <a:ahLst/>
              <a:cxnLst/>
              <a:rect l="l" t="t" r="r" b="b"/>
              <a:pathLst>
                <a:path w="19696" h="1288" extrusionOk="0">
                  <a:moveTo>
                    <a:pt x="1688" y="0"/>
                  </a:moveTo>
                  <a:lnTo>
                    <a:pt x="1" y="1187"/>
                  </a:lnTo>
                  <a:lnTo>
                    <a:pt x="51" y="1262"/>
                  </a:lnTo>
                  <a:lnTo>
                    <a:pt x="1688" y="125"/>
                  </a:lnTo>
                  <a:lnTo>
                    <a:pt x="3400" y="1287"/>
                  </a:lnTo>
                  <a:lnTo>
                    <a:pt x="5187" y="125"/>
                  </a:lnTo>
                  <a:lnTo>
                    <a:pt x="6637" y="1287"/>
                  </a:lnTo>
                  <a:lnTo>
                    <a:pt x="8224" y="125"/>
                  </a:lnTo>
                  <a:lnTo>
                    <a:pt x="9786" y="1287"/>
                  </a:lnTo>
                  <a:lnTo>
                    <a:pt x="11323" y="125"/>
                  </a:lnTo>
                  <a:lnTo>
                    <a:pt x="12872" y="1287"/>
                  </a:lnTo>
                  <a:lnTo>
                    <a:pt x="14622" y="125"/>
                  </a:lnTo>
                  <a:lnTo>
                    <a:pt x="16209" y="1287"/>
                  </a:lnTo>
                  <a:lnTo>
                    <a:pt x="17859" y="113"/>
                  </a:lnTo>
                  <a:lnTo>
                    <a:pt x="19646" y="1262"/>
                  </a:lnTo>
                  <a:lnTo>
                    <a:pt x="19696" y="1187"/>
                  </a:lnTo>
                  <a:lnTo>
                    <a:pt x="17859" y="0"/>
                  </a:lnTo>
                  <a:lnTo>
                    <a:pt x="16209" y="1162"/>
                  </a:lnTo>
                  <a:lnTo>
                    <a:pt x="14622" y="0"/>
                  </a:lnTo>
                  <a:lnTo>
                    <a:pt x="12872" y="1162"/>
                  </a:lnTo>
                  <a:lnTo>
                    <a:pt x="11323" y="0"/>
                  </a:lnTo>
                  <a:lnTo>
                    <a:pt x="9786" y="1162"/>
                  </a:lnTo>
                  <a:lnTo>
                    <a:pt x="8224" y="0"/>
                  </a:lnTo>
                  <a:lnTo>
                    <a:pt x="6637" y="1162"/>
                  </a:lnTo>
                  <a:lnTo>
                    <a:pt x="5200" y="0"/>
                  </a:lnTo>
                  <a:lnTo>
                    <a:pt x="3400" y="1162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043;p46">
              <a:extLst>
                <a:ext uri="{FF2B5EF4-FFF2-40B4-BE49-F238E27FC236}">
                  <a16:creationId xmlns:a16="http://schemas.microsoft.com/office/drawing/2014/main" id="{5D4F37E2-BE6D-E106-C0E2-880BF9E823CD}"/>
                </a:ext>
              </a:extLst>
            </p:cNvPr>
            <p:cNvSpPr/>
            <p:nvPr/>
          </p:nvSpPr>
          <p:spPr>
            <a:xfrm>
              <a:off x="7182068" y="1690831"/>
              <a:ext cx="1074269" cy="70960"/>
            </a:xfrm>
            <a:custGeom>
              <a:avLst/>
              <a:gdLst/>
              <a:ahLst/>
              <a:cxnLst/>
              <a:rect l="l" t="t" r="r" b="b"/>
              <a:pathLst>
                <a:path w="19696" h="1301" extrusionOk="0">
                  <a:moveTo>
                    <a:pt x="1688" y="1"/>
                  </a:moveTo>
                  <a:lnTo>
                    <a:pt x="1" y="1188"/>
                  </a:lnTo>
                  <a:lnTo>
                    <a:pt x="51" y="1275"/>
                  </a:lnTo>
                  <a:lnTo>
                    <a:pt x="1688" y="126"/>
                  </a:lnTo>
                  <a:lnTo>
                    <a:pt x="3400" y="1288"/>
                  </a:lnTo>
                  <a:lnTo>
                    <a:pt x="5187" y="126"/>
                  </a:lnTo>
                  <a:lnTo>
                    <a:pt x="6637" y="1300"/>
                  </a:lnTo>
                  <a:lnTo>
                    <a:pt x="8224" y="126"/>
                  </a:lnTo>
                  <a:lnTo>
                    <a:pt x="9786" y="1288"/>
                  </a:lnTo>
                  <a:lnTo>
                    <a:pt x="11323" y="126"/>
                  </a:lnTo>
                  <a:lnTo>
                    <a:pt x="12872" y="1288"/>
                  </a:lnTo>
                  <a:lnTo>
                    <a:pt x="14622" y="126"/>
                  </a:lnTo>
                  <a:lnTo>
                    <a:pt x="16209" y="1288"/>
                  </a:lnTo>
                  <a:lnTo>
                    <a:pt x="17859" y="126"/>
                  </a:lnTo>
                  <a:lnTo>
                    <a:pt x="19646" y="1275"/>
                  </a:lnTo>
                  <a:lnTo>
                    <a:pt x="19696" y="1188"/>
                  </a:lnTo>
                  <a:lnTo>
                    <a:pt x="17859" y="1"/>
                  </a:lnTo>
                  <a:lnTo>
                    <a:pt x="16209" y="1175"/>
                  </a:lnTo>
                  <a:lnTo>
                    <a:pt x="14622" y="1"/>
                  </a:lnTo>
                  <a:lnTo>
                    <a:pt x="12872" y="1175"/>
                  </a:lnTo>
                  <a:lnTo>
                    <a:pt x="11323" y="1"/>
                  </a:lnTo>
                  <a:lnTo>
                    <a:pt x="9786" y="1163"/>
                  </a:lnTo>
                  <a:lnTo>
                    <a:pt x="8224" y="1"/>
                  </a:lnTo>
                  <a:lnTo>
                    <a:pt x="6637" y="1163"/>
                  </a:lnTo>
                  <a:lnTo>
                    <a:pt x="5200" y="1"/>
                  </a:lnTo>
                  <a:lnTo>
                    <a:pt x="3400" y="1175"/>
                  </a:lnTo>
                  <a:lnTo>
                    <a:pt x="16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6">
            <a:hlinkClick r:id="" action="ppaction://media"/>
            <a:extLst>
              <a:ext uri="{FF2B5EF4-FFF2-40B4-BE49-F238E27FC236}">
                <a16:creationId xmlns:a16="http://schemas.microsoft.com/office/drawing/2014/main" id="{D2868BF5-9889-304F-1714-2FF575D77C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18712" y="952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23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91B022-DE83-E9E7-6F8B-808FF710F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899" y="285384"/>
            <a:ext cx="7696201" cy="45727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570742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FDA17A-3CA0-9BA5-FAED-44784BD28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738" y="176213"/>
            <a:ext cx="7367587" cy="4776787"/>
          </a:xfrm>
          <a:prstGeom prst="rect">
            <a:avLst/>
          </a:prstGeom>
          <a:ln w="3556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378022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C22459-BAEE-943B-28F7-93C8B74A0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3625727"/>
          </a:xfrm>
          <a:prstGeom prst="rect">
            <a:avLst/>
          </a:prstGeom>
        </p:spPr>
      </p:pic>
      <p:grpSp>
        <p:nvGrpSpPr>
          <p:cNvPr id="53" name="Google Shape;987;p46">
            <a:extLst>
              <a:ext uri="{FF2B5EF4-FFF2-40B4-BE49-F238E27FC236}">
                <a16:creationId xmlns:a16="http://schemas.microsoft.com/office/drawing/2014/main" id="{52EE29B9-AE9E-9D1F-1FF7-60A276AEDD64}"/>
              </a:ext>
            </a:extLst>
          </p:cNvPr>
          <p:cNvGrpSpPr/>
          <p:nvPr/>
        </p:nvGrpSpPr>
        <p:grpSpPr>
          <a:xfrm>
            <a:off x="3120111" y="2337907"/>
            <a:ext cx="1894802" cy="2918932"/>
            <a:chOff x="5148178" y="1237583"/>
            <a:chExt cx="2006018" cy="3029290"/>
          </a:xfrm>
        </p:grpSpPr>
        <p:sp>
          <p:nvSpPr>
            <p:cNvPr id="4" name="Google Shape;988;p46">
              <a:extLst>
                <a:ext uri="{FF2B5EF4-FFF2-40B4-BE49-F238E27FC236}">
                  <a16:creationId xmlns:a16="http://schemas.microsoft.com/office/drawing/2014/main" id="{B957F7FF-22C1-A8AE-6EA4-C13EB26E8627}"/>
                </a:ext>
              </a:extLst>
            </p:cNvPr>
            <p:cNvSpPr/>
            <p:nvPr/>
          </p:nvSpPr>
          <p:spPr>
            <a:xfrm>
              <a:off x="5148178" y="1237583"/>
              <a:ext cx="1269204" cy="2746869"/>
            </a:xfrm>
            <a:custGeom>
              <a:avLst/>
              <a:gdLst/>
              <a:ahLst/>
              <a:cxnLst/>
              <a:rect l="l" t="t" r="r" b="b"/>
              <a:pathLst>
                <a:path w="23270" h="50362" extrusionOk="0">
                  <a:moveTo>
                    <a:pt x="1413" y="1"/>
                  </a:moveTo>
                  <a:cubicBezTo>
                    <a:pt x="638" y="1"/>
                    <a:pt x="1" y="638"/>
                    <a:pt x="1" y="1425"/>
                  </a:cubicBezTo>
                  <a:lnTo>
                    <a:pt x="1" y="48950"/>
                  </a:lnTo>
                  <a:cubicBezTo>
                    <a:pt x="1" y="49737"/>
                    <a:pt x="638" y="50362"/>
                    <a:pt x="1413" y="50362"/>
                  </a:cubicBezTo>
                  <a:lnTo>
                    <a:pt x="21857" y="50362"/>
                  </a:lnTo>
                  <a:cubicBezTo>
                    <a:pt x="22632" y="50362"/>
                    <a:pt x="23270" y="49737"/>
                    <a:pt x="23270" y="48950"/>
                  </a:cubicBezTo>
                  <a:lnTo>
                    <a:pt x="23270" y="1425"/>
                  </a:lnTo>
                  <a:cubicBezTo>
                    <a:pt x="23270" y="638"/>
                    <a:pt x="22632" y="1"/>
                    <a:pt x="2185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989;p46">
              <a:extLst>
                <a:ext uri="{FF2B5EF4-FFF2-40B4-BE49-F238E27FC236}">
                  <a16:creationId xmlns:a16="http://schemas.microsoft.com/office/drawing/2014/main" id="{34AEF3A6-7F52-5639-2E67-422B917F780A}"/>
                </a:ext>
              </a:extLst>
            </p:cNvPr>
            <p:cNvSpPr/>
            <p:nvPr/>
          </p:nvSpPr>
          <p:spPr>
            <a:xfrm>
              <a:off x="5178176" y="1417518"/>
              <a:ext cx="1209207" cy="2387707"/>
            </a:xfrm>
            <a:custGeom>
              <a:avLst/>
              <a:gdLst/>
              <a:ahLst/>
              <a:cxnLst/>
              <a:rect l="l" t="t" r="r" b="b"/>
              <a:pathLst>
                <a:path w="22170" h="43777" extrusionOk="0">
                  <a:moveTo>
                    <a:pt x="1" y="1"/>
                  </a:moveTo>
                  <a:lnTo>
                    <a:pt x="1" y="43776"/>
                  </a:lnTo>
                  <a:lnTo>
                    <a:pt x="22170" y="43776"/>
                  </a:lnTo>
                  <a:lnTo>
                    <a:pt x="2217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990;p46">
              <a:extLst>
                <a:ext uri="{FF2B5EF4-FFF2-40B4-BE49-F238E27FC236}">
                  <a16:creationId xmlns:a16="http://schemas.microsoft.com/office/drawing/2014/main" id="{25EEB0FC-EBA2-0405-B68E-7FE1751A53E7}"/>
                </a:ext>
              </a:extLst>
            </p:cNvPr>
            <p:cNvSpPr/>
            <p:nvPr/>
          </p:nvSpPr>
          <p:spPr>
            <a:xfrm>
              <a:off x="5608953" y="3897184"/>
              <a:ext cx="347654" cy="55"/>
            </a:xfrm>
            <a:custGeom>
              <a:avLst/>
              <a:gdLst/>
              <a:ahLst/>
              <a:cxnLst/>
              <a:rect l="l" t="t" r="r" b="b"/>
              <a:pathLst>
                <a:path w="6374" h="1" extrusionOk="0">
                  <a:moveTo>
                    <a:pt x="0" y="0"/>
                  </a:moveTo>
                  <a:lnTo>
                    <a:pt x="6374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991;p46">
              <a:extLst>
                <a:ext uri="{FF2B5EF4-FFF2-40B4-BE49-F238E27FC236}">
                  <a16:creationId xmlns:a16="http://schemas.microsoft.com/office/drawing/2014/main" id="{39396BE0-7922-E5B1-FE93-64D8D469A863}"/>
                </a:ext>
              </a:extLst>
            </p:cNvPr>
            <p:cNvSpPr/>
            <p:nvPr/>
          </p:nvSpPr>
          <p:spPr>
            <a:xfrm>
              <a:off x="5608953" y="3894457"/>
              <a:ext cx="347654" cy="5509"/>
            </a:xfrm>
            <a:custGeom>
              <a:avLst/>
              <a:gdLst/>
              <a:ahLst/>
              <a:cxnLst/>
              <a:rect l="l" t="t" r="r" b="b"/>
              <a:pathLst>
                <a:path w="6374" h="101" extrusionOk="0">
                  <a:moveTo>
                    <a:pt x="0" y="0"/>
                  </a:moveTo>
                  <a:lnTo>
                    <a:pt x="0" y="100"/>
                  </a:lnTo>
                  <a:lnTo>
                    <a:pt x="6374" y="100"/>
                  </a:lnTo>
                  <a:lnTo>
                    <a:pt x="63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992;p46">
              <a:extLst>
                <a:ext uri="{FF2B5EF4-FFF2-40B4-BE49-F238E27FC236}">
                  <a16:creationId xmlns:a16="http://schemas.microsoft.com/office/drawing/2014/main" id="{C9AF6AFB-A658-E1E1-9592-792A6F9F3261}"/>
                </a:ext>
              </a:extLst>
            </p:cNvPr>
            <p:cNvSpPr/>
            <p:nvPr/>
          </p:nvSpPr>
          <p:spPr>
            <a:xfrm>
              <a:off x="5257917" y="1861222"/>
              <a:ext cx="522190" cy="439013"/>
            </a:xfrm>
            <a:custGeom>
              <a:avLst/>
              <a:gdLst/>
              <a:ahLst/>
              <a:cxnLst/>
              <a:rect l="l" t="t" r="r" b="b"/>
              <a:pathLst>
                <a:path w="9574" h="8049" extrusionOk="0">
                  <a:moveTo>
                    <a:pt x="1" y="1"/>
                  </a:moveTo>
                  <a:lnTo>
                    <a:pt x="1" y="8049"/>
                  </a:lnTo>
                  <a:lnTo>
                    <a:pt x="9573" y="8049"/>
                  </a:lnTo>
                  <a:lnTo>
                    <a:pt x="9573" y="1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93;p46">
              <a:extLst>
                <a:ext uri="{FF2B5EF4-FFF2-40B4-BE49-F238E27FC236}">
                  <a16:creationId xmlns:a16="http://schemas.microsoft.com/office/drawing/2014/main" id="{13E39ABE-4CB3-6379-0A28-210C9F494895}"/>
                </a:ext>
              </a:extLst>
            </p:cNvPr>
            <p:cNvSpPr/>
            <p:nvPr/>
          </p:nvSpPr>
          <p:spPr>
            <a:xfrm>
              <a:off x="5257917" y="1699012"/>
              <a:ext cx="1045634" cy="74341"/>
            </a:xfrm>
            <a:custGeom>
              <a:avLst/>
              <a:gdLst/>
              <a:ahLst/>
              <a:cxnLst/>
              <a:rect l="l" t="t" r="r" b="b"/>
              <a:pathLst>
                <a:path w="19171" h="1363" extrusionOk="0">
                  <a:moveTo>
                    <a:pt x="1" y="1"/>
                  </a:moveTo>
                  <a:lnTo>
                    <a:pt x="1" y="1363"/>
                  </a:lnTo>
                  <a:lnTo>
                    <a:pt x="19171" y="1363"/>
                  </a:lnTo>
                  <a:lnTo>
                    <a:pt x="191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4;p46">
              <a:extLst>
                <a:ext uri="{FF2B5EF4-FFF2-40B4-BE49-F238E27FC236}">
                  <a16:creationId xmlns:a16="http://schemas.microsoft.com/office/drawing/2014/main" id="{0D4787D6-CB80-9105-AAE7-303C24131CB2}"/>
                </a:ext>
              </a:extLst>
            </p:cNvPr>
            <p:cNvSpPr/>
            <p:nvPr/>
          </p:nvSpPr>
          <p:spPr>
            <a:xfrm>
              <a:off x="5257917" y="2391538"/>
              <a:ext cx="522190" cy="439667"/>
            </a:xfrm>
            <a:custGeom>
              <a:avLst/>
              <a:gdLst/>
              <a:ahLst/>
              <a:cxnLst/>
              <a:rect l="l" t="t" r="r" b="b"/>
              <a:pathLst>
                <a:path w="9574" h="8061" extrusionOk="0">
                  <a:moveTo>
                    <a:pt x="1" y="0"/>
                  </a:moveTo>
                  <a:lnTo>
                    <a:pt x="1" y="8061"/>
                  </a:lnTo>
                  <a:lnTo>
                    <a:pt x="9573" y="8061"/>
                  </a:lnTo>
                  <a:lnTo>
                    <a:pt x="9573" y="0"/>
                  </a:lnTo>
                  <a:close/>
                </a:path>
              </a:pathLst>
            </a:custGeom>
            <a:solidFill>
              <a:schemeClr val="accent3">
                <a:lumMod val="1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95;p46">
              <a:extLst>
                <a:ext uri="{FF2B5EF4-FFF2-40B4-BE49-F238E27FC236}">
                  <a16:creationId xmlns:a16="http://schemas.microsoft.com/office/drawing/2014/main" id="{28C143AD-A264-4617-4DCC-DF1499DA087E}"/>
                </a:ext>
              </a:extLst>
            </p:cNvPr>
            <p:cNvSpPr/>
            <p:nvPr/>
          </p:nvSpPr>
          <p:spPr>
            <a:xfrm>
              <a:off x="5257917" y="2922509"/>
              <a:ext cx="522190" cy="439013"/>
            </a:xfrm>
            <a:custGeom>
              <a:avLst/>
              <a:gdLst/>
              <a:ahLst/>
              <a:cxnLst/>
              <a:rect l="l" t="t" r="r" b="b"/>
              <a:pathLst>
                <a:path w="9574" h="8049" extrusionOk="0">
                  <a:moveTo>
                    <a:pt x="1" y="0"/>
                  </a:moveTo>
                  <a:lnTo>
                    <a:pt x="1" y="8048"/>
                  </a:lnTo>
                  <a:lnTo>
                    <a:pt x="9573" y="8048"/>
                  </a:lnTo>
                  <a:lnTo>
                    <a:pt x="9573" y="0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96;p46">
              <a:extLst>
                <a:ext uri="{FF2B5EF4-FFF2-40B4-BE49-F238E27FC236}">
                  <a16:creationId xmlns:a16="http://schemas.microsoft.com/office/drawing/2014/main" id="{9A43B1D6-9B81-C1EF-755E-1DD7DCEC3285}"/>
                </a:ext>
              </a:extLst>
            </p:cNvPr>
            <p:cNvSpPr/>
            <p:nvPr/>
          </p:nvSpPr>
          <p:spPr>
            <a:xfrm>
              <a:off x="5257917" y="3484788"/>
              <a:ext cx="993164" cy="43689"/>
            </a:xfrm>
            <a:custGeom>
              <a:avLst/>
              <a:gdLst/>
              <a:ahLst/>
              <a:cxnLst/>
              <a:rect l="l" t="t" r="r" b="b"/>
              <a:pathLst>
                <a:path w="18209" h="801" extrusionOk="0">
                  <a:moveTo>
                    <a:pt x="1" y="1"/>
                  </a:moveTo>
                  <a:lnTo>
                    <a:pt x="1" y="801"/>
                  </a:lnTo>
                  <a:lnTo>
                    <a:pt x="18208" y="801"/>
                  </a:lnTo>
                  <a:lnTo>
                    <a:pt x="182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97;p46">
              <a:extLst>
                <a:ext uri="{FF2B5EF4-FFF2-40B4-BE49-F238E27FC236}">
                  <a16:creationId xmlns:a16="http://schemas.microsoft.com/office/drawing/2014/main" id="{21F14567-3D85-EC6C-C224-570219E5231A}"/>
                </a:ext>
              </a:extLst>
            </p:cNvPr>
            <p:cNvSpPr/>
            <p:nvPr/>
          </p:nvSpPr>
          <p:spPr>
            <a:xfrm>
              <a:off x="5257917" y="3575438"/>
              <a:ext cx="610112" cy="43689"/>
            </a:xfrm>
            <a:custGeom>
              <a:avLst/>
              <a:gdLst/>
              <a:ahLst/>
              <a:cxnLst/>
              <a:rect l="l" t="t" r="r" b="b"/>
              <a:pathLst>
                <a:path w="11186" h="801" extrusionOk="0">
                  <a:moveTo>
                    <a:pt x="1" y="1"/>
                  </a:moveTo>
                  <a:lnTo>
                    <a:pt x="1" y="801"/>
                  </a:lnTo>
                  <a:lnTo>
                    <a:pt x="11185" y="801"/>
                  </a:lnTo>
                  <a:lnTo>
                    <a:pt x="111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98;p46">
              <a:extLst>
                <a:ext uri="{FF2B5EF4-FFF2-40B4-BE49-F238E27FC236}">
                  <a16:creationId xmlns:a16="http://schemas.microsoft.com/office/drawing/2014/main" id="{525BDEDE-7DA2-F9D3-13C9-E1A0FCBD0F20}"/>
                </a:ext>
              </a:extLst>
            </p:cNvPr>
            <p:cNvSpPr/>
            <p:nvPr/>
          </p:nvSpPr>
          <p:spPr>
            <a:xfrm>
              <a:off x="5867975" y="1861222"/>
              <a:ext cx="435576" cy="439013"/>
            </a:xfrm>
            <a:custGeom>
              <a:avLst/>
              <a:gdLst/>
              <a:ahLst/>
              <a:cxnLst/>
              <a:rect l="l" t="t" r="r" b="b"/>
              <a:pathLst>
                <a:path w="7986" h="8049" extrusionOk="0">
                  <a:moveTo>
                    <a:pt x="0" y="1"/>
                  </a:moveTo>
                  <a:lnTo>
                    <a:pt x="0" y="8049"/>
                  </a:lnTo>
                  <a:lnTo>
                    <a:pt x="7986" y="8049"/>
                  </a:lnTo>
                  <a:lnTo>
                    <a:pt x="7986" y="1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99;p46">
              <a:extLst>
                <a:ext uri="{FF2B5EF4-FFF2-40B4-BE49-F238E27FC236}">
                  <a16:creationId xmlns:a16="http://schemas.microsoft.com/office/drawing/2014/main" id="{F16B0F59-1C7A-E71C-0ECB-77F0852D3EFE}"/>
                </a:ext>
              </a:extLst>
            </p:cNvPr>
            <p:cNvSpPr/>
            <p:nvPr/>
          </p:nvSpPr>
          <p:spPr>
            <a:xfrm>
              <a:off x="5867975" y="2391538"/>
              <a:ext cx="435576" cy="439667"/>
            </a:xfrm>
            <a:custGeom>
              <a:avLst/>
              <a:gdLst/>
              <a:ahLst/>
              <a:cxnLst/>
              <a:rect l="l" t="t" r="r" b="b"/>
              <a:pathLst>
                <a:path w="7986" h="8061" extrusionOk="0">
                  <a:moveTo>
                    <a:pt x="0" y="0"/>
                  </a:moveTo>
                  <a:lnTo>
                    <a:pt x="0" y="8061"/>
                  </a:lnTo>
                  <a:lnTo>
                    <a:pt x="7986" y="8061"/>
                  </a:lnTo>
                  <a:lnTo>
                    <a:pt x="7986" y="0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000;p46">
              <a:extLst>
                <a:ext uri="{FF2B5EF4-FFF2-40B4-BE49-F238E27FC236}">
                  <a16:creationId xmlns:a16="http://schemas.microsoft.com/office/drawing/2014/main" id="{59BB8D70-9206-EE8B-D014-0E8E3F37BAC7}"/>
                </a:ext>
              </a:extLst>
            </p:cNvPr>
            <p:cNvSpPr/>
            <p:nvPr/>
          </p:nvSpPr>
          <p:spPr>
            <a:xfrm>
              <a:off x="5867975" y="2922509"/>
              <a:ext cx="435576" cy="439013"/>
            </a:xfrm>
            <a:custGeom>
              <a:avLst/>
              <a:gdLst/>
              <a:ahLst/>
              <a:cxnLst/>
              <a:rect l="l" t="t" r="r" b="b"/>
              <a:pathLst>
                <a:path w="7986" h="8049" extrusionOk="0">
                  <a:moveTo>
                    <a:pt x="0" y="0"/>
                  </a:moveTo>
                  <a:lnTo>
                    <a:pt x="0" y="8048"/>
                  </a:lnTo>
                  <a:lnTo>
                    <a:pt x="7986" y="8048"/>
                  </a:lnTo>
                  <a:lnTo>
                    <a:pt x="7986" y="0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01;p46">
              <a:extLst>
                <a:ext uri="{FF2B5EF4-FFF2-40B4-BE49-F238E27FC236}">
                  <a16:creationId xmlns:a16="http://schemas.microsoft.com/office/drawing/2014/main" id="{A38DDA0E-676A-B864-DC35-0F7F04CCE82D}"/>
                </a:ext>
              </a:extLst>
            </p:cNvPr>
            <p:cNvSpPr/>
            <p:nvPr/>
          </p:nvSpPr>
          <p:spPr>
            <a:xfrm>
              <a:off x="6486869" y="1947344"/>
              <a:ext cx="472393" cy="457612"/>
            </a:xfrm>
            <a:custGeom>
              <a:avLst/>
              <a:gdLst/>
              <a:ahLst/>
              <a:cxnLst/>
              <a:rect l="l" t="t" r="r" b="b"/>
              <a:pathLst>
                <a:path w="8661" h="8390" extrusionOk="0">
                  <a:moveTo>
                    <a:pt x="2307" y="1"/>
                  </a:moveTo>
                  <a:cubicBezTo>
                    <a:pt x="2061" y="1"/>
                    <a:pt x="1815" y="53"/>
                    <a:pt x="1587" y="159"/>
                  </a:cubicBezTo>
                  <a:cubicBezTo>
                    <a:pt x="1325" y="284"/>
                    <a:pt x="1087" y="471"/>
                    <a:pt x="912" y="696"/>
                  </a:cubicBezTo>
                  <a:cubicBezTo>
                    <a:pt x="713" y="996"/>
                    <a:pt x="600" y="1421"/>
                    <a:pt x="488" y="1759"/>
                  </a:cubicBezTo>
                  <a:cubicBezTo>
                    <a:pt x="225" y="2533"/>
                    <a:pt x="0" y="3408"/>
                    <a:pt x="150" y="4220"/>
                  </a:cubicBezTo>
                  <a:cubicBezTo>
                    <a:pt x="325" y="4983"/>
                    <a:pt x="713" y="5670"/>
                    <a:pt x="1275" y="6207"/>
                  </a:cubicBezTo>
                  <a:cubicBezTo>
                    <a:pt x="2100" y="7032"/>
                    <a:pt x="3112" y="7682"/>
                    <a:pt x="4224" y="8082"/>
                  </a:cubicBezTo>
                  <a:cubicBezTo>
                    <a:pt x="4719" y="8256"/>
                    <a:pt x="5247" y="8390"/>
                    <a:pt x="5774" y="8390"/>
                  </a:cubicBezTo>
                  <a:cubicBezTo>
                    <a:pt x="5966" y="8390"/>
                    <a:pt x="6158" y="8372"/>
                    <a:pt x="6349" y="8332"/>
                  </a:cubicBezTo>
                  <a:cubicBezTo>
                    <a:pt x="7173" y="8157"/>
                    <a:pt x="7861" y="7594"/>
                    <a:pt x="8223" y="6845"/>
                  </a:cubicBezTo>
                  <a:cubicBezTo>
                    <a:pt x="8660" y="5895"/>
                    <a:pt x="8610" y="4795"/>
                    <a:pt x="8086" y="3895"/>
                  </a:cubicBezTo>
                  <a:cubicBezTo>
                    <a:pt x="7436" y="2758"/>
                    <a:pt x="6174" y="1846"/>
                    <a:pt x="4874" y="1671"/>
                  </a:cubicBezTo>
                  <a:cubicBezTo>
                    <a:pt x="4736" y="1646"/>
                    <a:pt x="4612" y="1634"/>
                    <a:pt x="4474" y="1634"/>
                  </a:cubicBezTo>
                  <a:cubicBezTo>
                    <a:pt x="4387" y="1634"/>
                    <a:pt x="4287" y="1609"/>
                    <a:pt x="4212" y="1559"/>
                  </a:cubicBezTo>
                  <a:cubicBezTo>
                    <a:pt x="4162" y="1509"/>
                    <a:pt x="4124" y="1446"/>
                    <a:pt x="4112" y="1384"/>
                  </a:cubicBezTo>
                  <a:cubicBezTo>
                    <a:pt x="3949" y="934"/>
                    <a:pt x="3649" y="546"/>
                    <a:pt x="3262" y="284"/>
                  </a:cubicBezTo>
                  <a:cubicBezTo>
                    <a:pt x="2974" y="97"/>
                    <a:pt x="2641" y="1"/>
                    <a:pt x="23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02;p46">
              <a:extLst>
                <a:ext uri="{FF2B5EF4-FFF2-40B4-BE49-F238E27FC236}">
                  <a16:creationId xmlns:a16="http://schemas.microsoft.com/office/drawing/2014/main" id="{5574A45B-0A4E-F4FA-2B1E-26D1DA942115}"/>
                </a:ext>
              </a:extLst>
            </p:cNvPr>
            <p:cNvSpPr/>
            <p:nvPr/>
          </p:nvSpPr>
          <p:spPr>
            <a:xfrm>
              <a:off x="6340313" y="3616345"/>
              <a:ext cx="171154" cy="591023"/>
            </a:xfrm>
            <a:custGeom>
              <a:avLst/>
              <a:gdLst/>
              <a:ahLst/>
              <a:cxnLst/>
              <a:rect l="l" t="t" r="r" b="b"/>
              <a:pathLst>
                <a:path w="3138" h="10836" extrusionOk="0">
                  <a:moveTo>
                    <a:pt x="1218" y="0"/>
                  </a:moveTo>
                  <a:cubicBezTo>
                    <a:pt x="596" y="0"/>
                    <a:pt x="301" y="650"/>
                    <a:pt x="150" y="1413"/>
                  </a:cubicBezTo>
                  <a:cubicBezTo>
                    <a:pt x="50" y="2088"/>
                    <a:pt x="0" y="2775"/>
                    <a:pt x="13" y="3462"/>
                  </a:cubicBezTo>
                  <a:cubicBezTo>
                    <a:pt x="13" y="4085"/>
                    <a:pt x="794" y="10836"/>
                    <a:pt x="874" y="10836"/>
                  </a:cubicBezTo>
                  <a:cubicBezTo>
                    <a:pt x="875" y="10836"/>
                    <a:pt x="875" y="10836"/>
                    <a:pt x="875" y="10835"/>
                  </a:cubicBezTo>
                  <a:cubicBezTo>
                    <a:pt x="1563" y="10435"/>
                    <a:pt x="1762" y="9748"/>
                    <a:pt x="1975" y="9011"/>
                  </a:cubicBezTo>
                  <a:cubicBezTo>
                    <a:pt x="2450" y="7274"/>
                    <a:pt x="2937" y="5474"/>
                    <a:pt x="3050" y="3675"/>
                  </a:cubicBezTo>
                  <a:cubicBezTo>
                    <a:pt x="3137" y="2463"/>
                    <a:pt x="3062" y="713"/>
                    <a:pt x="1737" y="126"/>
                  </a:cubicBezTo>
                  <a:cubicBezTo>
                    <a:pt x="1543" y="40"/>
                    <a:pt x="1371" y="0"/>
                    <a:pt x="1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003;p46">
              <a:extLst>
                <a:ext uri="{FF2B5EF4-FFF2-40B4-BE49-F238E27FC236}">
                  <a16:creationId xmlns:a16="http://schemas.microsoft.com/office/drawing/2014/main" id="{90F28BC9-BB8A-0AEB-363D-A562DFC238B5}"/>
                </a:ext>
              </a:extLst>
            </p:cNvPr>
            <p:cNvSpPr/>
            <p:nvPr/>
          </p:nvSpPr>
          <p:spPr>
            <a:xfrm>
              <a:off x="6337586" y="3613836"/>
              <a:ext cx="178627" cy="596913"/>
            </a:xfrm>
            <a:custGeom>
              <a:avLst/>
              <a:gdLst/>
              <a:ahLst/>
              <a:cxnLst/>
              <a:rect l="l" t="t" r="r" b="b"/>
              <a:pathLst>
                <a:path w="3275" h="10944" extrusionOk="0">
                  <a:moveTo>
                    <a:pt x="1263" y="97"/>
                  </a:moveTo>
                  <a:cubicBezTo>
                    <a:pt x="1425" y="97"/>
                    <a:pt x="1588" y="147"/>
                    <a:pt x="1750" y="209"/>
                  </a:cubicBezTo>
                  <a:cubicBezTo>
                    <a:pt x="2737" y="659"/>
                    <a:pt x="3162" y="1796"/>
                    <a:pt x="3037" y="3721"/>
                  </a:cubicBezTo>
                  <a:cubicBezTo>
                    <a:pt x="2912" y="5558"/>
                    <a:pt x="2412" y="7395"/>
                    <a:pt x="1962" y="9032"/>
                  </a:cubicBezTo>
                  <a:cubicBezTo>
                    <a:pt x="1775" y="9694"/>
                    <a:pt x="1588" y="10394"/>
                    <a:pt x="950" y="10806"/>
                  </a:cubicBezTo>
                  <a:cubicBezTo>
                    <a:pt x="800" y="10169"/>
                    <a:pt x="113" y="4146"/>
                    <a:pt x="113" y="3496"/>
                  </a:cubicBezTo>
                  <a:cubicBezTo>
                    <a:pt x="100" y="2821"/>
                    <a:pt x="138" y="2146"/>
                    <a:pt x="250" y="1471"/>
                  </a:cubicBezTo>
                  <a:cubicBezTo>
                    <a:pt x="375" y="784"/>
                    <a:pt x="613" y="347"/>
                    <a:pt x="925" y="172"/>
                  </a:cubicBezTo>
                  <a:cubicBezTo>
                    <a:pt x="1025" y="122"/>
                    <a:pt x="1138" y="97"/>
                    <a:pt x="1263" y="97"/>
                  </a:cubicBezTo>
                  <a:close/>
                  <a:moveTo>
                    <a:pt x="1270" y="1"/>
                  </a:moveTo>
                  <a:cubicBezTo>
                    <a:pt x="1129" y="1"/>
                    <a:pt x="998" y="32"/>
                    <a:pt x="875" y="97"/>
                  </a:cubicBezTo>
                  <a:cubicBezTo>
                    <a:pt x="538" y="272"/>
                    <a:pt x="288" y="734"/>
                    <a:pt x="150" y="1459"/>
                  </a:cubicBezTo>
                  <a:cubicBezTo>
                    <a:pt x="50" y="2134"/>
                    <a:pt x="0" y="2821"/>
                    <a:pt x="13" y="3508"/>
                  </a:cubicBezTo>
                  <a:cubicBezTo>
                    <a:pt x="13" y="3821"/>
                    <a:pt x="213" y="5720"/>
                    <a:pt x="413" y="7420"/>
                  </a:cubicBezTo>
                  <a:cubicBezTo>
                    <a:pt x="813" y="10881"/>
                    <a:pt x="875" y="10906"/>
                    <a:pt x="900" y="10931"/>
                  </a:cubicBezTo>
                  <a:lnTo>
                    <a:pt x="925" y="10944"/>
                  </a:lnTo>
                  <a:lnTo>
                    <a:pt x="950" y="10931"/>
                  </a:lnTo>
                  <a:cubicBezTo>
                    <a:pt x="1662" y="10494"/>
                    <a:pt x="1862" y="9769"/>
                    <a:pt x="2062" y="9069"/>
                  </a:cubicBezTo>
                  <a:cubicBezTo>
                    <a:pt x="2512" y="7432"/>
                    <a:pt x="3025" y="5583"/>
                    <a:pt x="3150" y="3733"/>
                  </a:cubicBezTo>
                  <a:cubicBezTo>
                    <a:pt x="3275" y="1771"/>
                    <a:pt x="2837" y="584"/>
                    <a:pt x="1800" y="122"/>
                  </a:cubicBezTo>
                  <a:cubicBezTo>
                    <a:pt x="1607" y="42"/>
                    <a:pt x="1432" y="1"/>
                    <a:pt x="12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4;p46">
              <a:extLst>
                <a:ext uri="{FF2B5EF4-FFF2-40B4-BE49-F238E27FC236}">
                  <a16:creationId xmlns:a16="http://schemas.microsoft.com/office/drawing/2014/main" id="{F7144A35-FAEC-9291-1086-4E336B7F6DC6}"/>
                </a:ext>
              </a:extLst>
            </p:cNvPr>
            <p:cNvSpPr/>
            <p:nvPr/>
          </p:nvSpPr>
          <p:spPr>
            <a:xfrm>
              <a:off x="6809924" y="3737538"/>
              <a:ext cx="227060" cy="474847"/>
            </a:xfrm>
            <a:custGeom>
              <a:avLst/>
              <a:gdLst/>
              <a:ahLst/>
              <a:cxnLst/>
              <a:rect l="l" t="t" r="r" b="b"/>
              <a:pathLst>
                <a:path w="4163" h="8706" extrusionOk="0">
                  <a:moveTo>
                    <a:pt x="1619" y="0"/>
                  </a:moveTo>
                  <a:cubicBezTo>
                    <a:pt x="1130" y="0"/>
                    <a:pt x="632" y="395"/>
                    <a:pt x="351" y="965"/>
                  </a:cubicBezTo>
                  <a:cubicBezTo>
                    <a:pt x="326" y="1015"/>
                    <a:pt x="301" y="1078"/>
                    <a:pt x="288" y="1128"/>
                  </a:cubicBezTo>
                  <a:cubicBezTo>
                    <a:pt x="1" y="1853"/>
                    <a:pt x="76" y="2665"/>
                    <a:pt x="288" y="3415"/>
                  </a:cubicBezTo>
                  <a:cubicBezTo>
                    <a:pt x="775" y="5239"/>
                    <a:pt x="2038" y="7014"/>
                    <a:pt x="3412" y="8288"/>
                  </a:cubicBezTo>
                  <a:cubicBezTo>
                    <a:pt x="3483" y="8359"/>
                    <a:pt x="3895" y="8705"/>
                    <a:pt x="4038" y="8705"/>
                  </a:cubicBezTo>
                  <a:cubicBezTo>
                    <a:pt x="4047" y="8705"/>
                    <a:pt x="4055" y="8704"/>
                    <a:pt x="4062" y="8701"/>
                  </a:cubicBezTo>
                  <a:cubicBezTo>
                    <a:pt x="4162" y="8638"/>
                    <a:pt x="4087" y="8351"/>
                    <a:pt x="4075" y="8263"/>
                  </a:cubicBezTo>
                  <a:cubicBezTo>
                    <a:pt x="3937" y="7151"/>
                    <a:pt x="3750" y="6039"/>
                    <a:pt x="3525" y="4952"/>
                  </a:cubicBezTo>
                  <a:cubicBezTo>
                    <a:pt x="3287" y="3790"/>
                    <a:pt x="3125" y="1328"/>
                    <a:pt x="2388" y="403"/>
                  </a:cubicBezTo>
                  <a:cubicBezTo>
                    <a:pt x="2160" y="122"/>
                    <a:pt x="1891" y="0"/>
                    <a:pt x="16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005;p46">
              <a:extLst>
                <a:ext uri="{FF2B5EF4-FFF2-40B4-BE49-F238E27FC236}">
                  <a16:creationId xmlns:a16="http://schemas.microsoft.com/office/drawing/2014/main" id="{7EC6CE53-4738-FE15-ED19-7B48E54BABAA}"/>
                </a:ext>
              </a:extLst>
            </p:cNvPr>
            <p:cNvSpPr/>
            <p:nvPr/>
          </p:nvSpPr>
          <p:spPr>
            <a:xfrm>
              <a:off x="6809270" y="3734647"/>
              <a:ext cx="229733" cy="480192"/>
            </a:xfrm>
            <a:custGeom>
              <a:avLst/>
              <a:gdLst/>
              <a:ahLst/>
              <a:cxnLst/>
              <a:rect l="l" t="t" r="r" b="b"/>
              <a:pathLst>
                <a:path w="4212" h="8804" extrusionOk="0">
                  <a:moveTo>
                    <a:pt x="1595" y="103"/>
                  </a:moveTo>
                  <a:cubicBezTo>
                    <a:pt x="1894" y="103"/>
                    <a:pt x="2176" y="250"/>
                    <a:pt x="2350" y="494"/>
                  </a:cubicBezTo>
                  <a:cubicBezTo>
                    <a:pt x="2899" y="1181"/>
                    <a:pt x="3124" y="2718"/>
                    <a:pt x="3299" y="3955"/>
                  </a:cubicBezTo>
                  <a:cubicBezTo>
                    <a:pt x="3362" y="4355"/>
                    <a:pt x="3412" y="4730"/>
                    <a:pt x="3474" y="5017"/>
                  </a:cubicBezTo>
                  <a:cubicBezTo>
                    <a:pt x="3699" y="6105"/>
                    <a:pt x="3887" y="7217"/>
                    <a:pt x="4024" y="8329"/>
                  </a:cubicBezTo>
                  <a:cubicBezTo>
                    <a:pt x="4037" y="8341"/>
                    <a:pt x="4037" y="8366"/>
                    <a:pt x="4037" y="8391"/>
                  </a:cubicBezTo>
                  <a:cubicBezTo>
                    <a:pt x="4062" y="8466"/>
                    <a:pt x="4112" y="8679"/>
                    <a:pt x="4037" y="8704"/>
                  </a:cubicBezTo>
                  <a:cubicBezTo>
                    <a:pt x="4035" y="8704"/>
                    <a:pt x="4033" y="8704"/>
                    <a:pt x="4031" y="8704"/>
                  </a:cubicBezTo>
                  <a:cubicBezTo>
                    <a:pt x="3957" y="8704"/>
                    <a:pt x="3656" y="8498"/>
                    <a:pt x="3449" y="8291"/>
                  </a:cubicBezTo>
                  <a:cubicBezTo>
                    <a:pt x="1912" y="6892"/>
                    <a:pt x="787" y="5117"/>
                    <a:pt x="338" y="3455"/>
                  </a:cubicBezTo>
                  <a:cubicBezTo>
                    <a:pt x="100" y="2543"/>
                    <a:pt x="100" y="1818"/>
                    <a:pt x="338" y="1206"/>
                  </a:cubicBezTo>
                  <a:cubicBezTo>
                    <a:pt x="363" y="1143"/>
                    <a:pt x="388" y="1093"/>
                    <a:pt x="413" y="1043"/>
                  </a:cubicBezTo>
                  <a:lnTo>
                    <a:pt x="400" y="1043"/>
                  </a:lnTo>
                  <a:cubicBezTo>
                    <a:pt x="662" y="519"/>
                    <a:pt x="1100" y="156"/>
                    <a:pt x="1525" y="106"/>
                  </a:cubicBezTo>
                  <a:cubicBezTo>
                    <a:pt x="1548" y="104"/>
                    <a:pt x="1572" y="103"/>
                    <a:pt x="1595" y="103"/>
                  </a:cubicBezTo>
                  <a:close/>
                  <a:moveTo>
                    <a:pt x="1625" y="1"/>
                  </a:moveTo>
                  <a:cubicBezTo>
                    <a:pt x="1592" y="1"/>
                    <a:pt x="1558" y="3"/>
                    <a:pt x="1525" y="6"/>
                  </a:cubicBezTo>
                  <a:cubicBezTo>
                    <a:pt x="1050" y="56"/>
                    <a:pt x="600" y="431"/>
                    <a:pt x="325" y="993"/>
                  </a:cubicBezTo>
                  <a:cubicBezTo>
                    <a:pt x="288" y="1056"/>
                    <a:pt x="263" y="1106"/>
                    <a:pt x="250" y="1168"/>
                  </a:cubicBezTo>
                  <a:cubicBezTo>
                    <a:pt x="0" y="1793"/>
                    <a:pt x="0" y="2555"/>
                    <a:pt x="250" y="3480"/>
                  </a:cubicBezTo>
                  <a:cubicBezTo>
                    <a:pt x="700" y="5167"/>
                    <a:pt x="1837" y="6954"/>
                    <a:pt x="3387" y="8379"/>
                  </a:cubicBezTo>
                  <a:cubicBezTo>
                    <a:pt x="3437" y="8416"/>
                    <a:pt x="3849" y="8804"/>
                    <a:pt x="4049" y="8804"/>
                  </a:cubicBezTo>
                  <a:cubicBezTo>
                    <a:pt x="4062" y="8804"/>
                    <a:pt x="4074" y="8804"/>
                    <a:pt x="4099" y="8791"/>
                  </a:cubicBezTo>
                  <a:cubicBezTo>
                    <a:pt x="4212" y="8729"/>
                    <a:pt x="4174" y="8504"/>
                    <a:pt x="4149" y="8366"/>
                  </a:cubicBezTo>
                  <a:cubicBezTo>
                    <a:pt x="4137" y="8341"/>
                    <a:pt x="4137" y="8329"/>
                    <a:pt x="4137" y="8304"/>
                  </a:cubicBezTo>
                  <a:cubicBezTo>
                    <a:pt x="3999" y="7204"/>
                    <a:pt x="3812" y="6080"/>
                    <a:pt x="3587" y="4992"/>
                  </a:cubicBezTo>
                  <a:cubicBezTo>
                    <a:pt x="3524" y="4705"/>
                    <a:pt x="3474" y="4330"/>
                    <a:pt x="3412" y="3943"/>
                  </a:cubicBezTo>
                  <a:cubicBezTo>
                    <a:pt x="3237" y="2680"/>
                    <a:pt x="2999" y="1131"/>
                    <a:pt x="2437" y="419"/>
                  </a:cubicBezTo>
                  <a:cubicBezTo>
                    <a:pt x="2245" y="159"/>
                    <a:pt x="1940" y="1"/>
                    <a:pt x="16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6;p46">
              <a:extLst>
                <a:ext uri="{FF2B5EF4-FFF2-40B4-BE49-F238E27FC236}">
                  <a16:creationId xmlns:a16="http://schemas.microsoft.com/office/drawing/2014/main" id="{B3079437-C9AD-6B2C-1ACA-7B683161B775}"/>
                </a:ext>
              </a:extLst>
            </p:cNvPr>
            <p:cNvSpPr/>
            <p:nvPr/>
          </p:nvSpPr>
          <p:spPr>
            <a:xfrm>
              <a:off x="6259209" y="2550039"/>
              <a:ext cx="359271" cy="1461684"/>
            </a:xfrm>
            <a:custGeom>
              <a:avLst/>
              <a:gdLst/>
              <a:ahLst/>
              <a:cxnLst/>
              <a:rect l="l" t="t" r="r" b="b"/>
              <a:pathLst>
                <a:path w="6587" h="26799" extrusionOk="0">
                  <a:moveTo>
                    <a:pt x="4330" y="1"/>
                  </a:moveTo>
                  <a:cubicBezTo>
                    <a:pt x="2891" y="1"/>
                    <a:pt x="2155" y="2431"/>
                    <a:pt x="1900" y="3817"/>
                  </a:cubicBezTo>
                  <a:cubicBezTo>
                    <a:pt x="1050" y="8366"/>
                    <a:pt x="638" y="12628"/>
                    <a:pt x="450" y="17251"/>
                  </a:cubicBezTo>
                  <a:cubicBezTo>
                    <a:pt x="425" y="17839"/>
                    <a:pt x="238" y="26062"/>
                    <a:pt x="0" y="26074"/>
                  </a:cubicBezTo>
                  <a:cubicBezTo>
                    <a:pt x="1500" y="26511"/>
                    <a:pt x="3050" y="26761"/>
                    <a:pt x="4599" y="26799"/>
                  </a:cubicBezTo>
                  <a:cubicBezTo>
                    <a:pt x="4737" y="26799"/>
                    <a:pt x="4887" y="25774"/>
                    <a:pt x="5049" y="24299"/>
                  </a:cubicBezTo>
                  <a:cubicBezTo>
                    <a:pt x="5424" y="20775"/>
                    <a:pt x="5799" y="14715"/>
                    <a:pt x="5836" y="14002"/>
                  </a:cubicBezTo>
                  <a:cubicBezTo>
                    <a:pt x="5974" y="12078"/>
                    <a:pt x="5949" y="10066"/>
                    <a:pt x="6224" y="8154"/>
                  </a:cubicBezTo>
                  <a:cubicBezTo>
                    <a:pt x="6474" y="6554"/>
                    <a:pt x="6586" y="4942"/>
                    <a:pt x="6561" y="3330"/>
                  </a:cubicBezTo>
                  <a:cubicBezTo>
                    <a:pt x="6536" y="2343"/>
                    <a:pt x="6411" y="1256"/>
                    <a:pt x="5661" y="606"/>
                  </a:cubicBezTo>
                  <a:cubicBezTo>
                    <a:pt x="5163" y="179"/>
                    <a:pt x="4721" y="1"/>
                    <a:pt x="4330" y="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007;p46">
              <a:extLst>
                <a:ext uri="{FF2B5EF4-FFF2-40B4-BE49-F238E27FC236}">
                  <a16:creationId xmlns:a16="http://schemas.microsoft.com/office/drawing/2014/main" id="{1AD8F099-34F0-8D39-97EE-76835DE4F6AC}"/>
                </a:ext>
              </a:extLst>
            </p:cNvPr>
            <p:cNvSpPr/>
            <p:nvPr/>
          </p:nvSpPr>
          <p:spPr>
            <a:xfrm>
              <a:off x="6547520" y="2666051"/>
              <a:ext cx="520772" cy="1372944"/>
            </a:xfrm>
            <a:custGeom>
              <a:avLst/>
              <a:gdLst/>
              <a:ahLst/>
              <a:cxnLst/>
              <a:rect l="l" t="t" r="r" b="b"/>
              <a:pathLst>
                <a:path w="9548" h="25172" extrusionOk="0">
                  <a:moveTo>
                    <a:pt x="2573" y="0"/>
                  </a:moveTo>
                  <a:cubicBezTo>
                    <a:pt x="1902" y="0"/>
                    <a:pt x="1217" y="579"/>
                    <a:pt x="838" y="1628"/>
                  </a:cubicBezTo>
                  <a:cubicBezTo>
                    <a:pt x="0" y="3902"/>
                    <a:pt x="188" y="6414"/>
                    <a:pt x="525" y="8764"/>
                  </a:cubicBezTo>
                  <a:cubicBezTo>
                    <a:pt x="850" y="10988"/>
                    <a:pt x="1338" y="13200"/>
                    <a:pt x="1962" y="15374"/>
                  </a:cubicBezTo>
                  <a:cubicBezTo>
                    <a:pt x="2762" y="18149"/>
                    <a:pt x="4262" y="22360"/>
                    <a:pt x="5112" y="25172"/>
                  </a:cubicBezTo>
                  <a:cubicBezTo>
                    <a:pt x="6611" y="24909"/>
                    <a:pt x="8061" y="24372"/>
                    <a:pt x="9548" y="23997"/>
                  </a:cubicBezTo>
                  <a:cubicBezTo>
                    <a:pt x="8211" y="18986"/>
                    <a:pt x="6849" y="12463"/>
                    <a:pt x="5686" y="7414"/>
                  </a:cubicBezTo>
                  <a:cubicBezTo>
                    <a:pt x="5237" y="5477"/>
                    <a:pt x="4749" y="3540"/>
                    <a:pt x="4162" y="1628"/>
                  </a:cubicBezTo>
                  <a:cubicBezTo>
                    <a:pt x="3822" y="513"/>
                    <a:pt x="3204" y="0"/>
                    <a:pt x="2573" y="0"/>
                  </a:cubicBezTo>
                  <a:close/>
                </a:path>
              </a:pathLst>
            </a:custGeom>
            <a:solidFill>
              <a:schemeClr val="bg1">
                <a:lumMod val="1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8;p46">
              <a:extLst>
                <a:ext uri="{FF2B5EF4-FFF2-40B4-BE49-F238E27FC236}">
                  <a16:creationId xmlns:a16="http://schemas.microsoft.com/office/drawing/2014/main" id="{44A45DFC-164B-85B2-B035-8794C3228FAE}"/>
                </a:ext>
              </a:extLst>
            </p:cNvPr>
            <p:cNvSpPr/>
            <p:nvPr/>
          </p:nvSpPr>
          <p:spPr>
            <a:xfrm>
              <a:off x="5741873" y="2085446"/>
              <a:ext cx="665309" cy="397451"/>
            </a:xfrm>
            <a:custGeom>
              <a:avLst/>
              <a:gdLst/>
              <a:ahLst/>
              <a:cxnLst/>
              <a:rect l="l" t="t" r="r" b="b"/>
              <a:pathLst>
                <a:path w="12198" h="7287" extrusionOk="0">
                  <a:moveTo>
                    <a:pt x="476" y="0"/>
                  </a:moveTo>
                  <a:cubicBezTo>
                    <a:pt x="472" y="0"/>
                    <a:pt x="467" y="1"/>
                    <a:pt x="463" y="1"/>
                  </a:cubicBezTo>
                  <a:cubicBezTo>
                    <a:pt x="263" y="26"/>
                    <a:pt x="638" y="851"/>
                    <a:pt x="700" y="976"/>
                  </a:cubicBezTo>
                  <a:cubicBezTo>
                    <a:pt x="673" y="972"/>
                    <a:pt x="647" y="970"/>
                    <a:pt x="620" y="970"/>
                  </a:cubicBezTo>
                  <a:cubicBezTo>
                    <a:pt x="386" y="970"/>
                    <a:pt x="165" y="1115"/>
                    <a:pt x="75" y="1351"/>
                  </a:cubicBezTo>
                  <a:cubicBezTo>
                    <a:pt x="0" y="1613"/>
                    <a:pt x="38" y="1888"/>
                    <a:pt x="175" y="2126"/>
                  </a:cubicBezTo>
                  <a:cubicBezTo>
                    <a:pt x="325" y="2351"/>
                    <a:pt x="488" y="2551"/>
                    <a:pt x="688" y="2726"/>
                  </a:cubicBezTo>
                  <a:cubicBezTo>
                    <a:pt x="1063" y="3100"/>
                    <a:pt x="1262" y="3525"/>
                    <a:pt x="1587" y="3938"/>
                  </a:cubicBezTo>
                  <a:cubicBezTo>
                    <a:pt x="3074" y="5837"/>
                    <a:pt x="5111" y="7137"/>
                    <a:pt x="7573" y="7274"/>
                  </a:cubicBezTo>
                  <a:cubicBezTo>
                    <a:pt x="7736" y="7283"/>
                    <a:pt x="7898" y="7287"/>
                    <a:pt x="8061" y="7287"/>
                  </a:cubicBezTo>
                  <a:cubicBezTo>
                    <a:pt x="8872" y="7287"/>
                    <a:pt x="9681" y="7183"/>
                    <a:pt x="10473" y="6974"/>
                  </a:cubicBezTo>
                  <a:cubicBezTo>
                    <a:pt x="10847" y="6887"/>
                    <a:pt x="11197" y="6737"/>
                    <a:pt x="11510" y="6525"/>
                  </a:cubicBezTo>
                  <a:cubicBezTo>
                    <a:pt x="11947" y="6187"/>
                    <a:pt x="12197" y="5662"/>
                    <a:pt x="12185" y="5125"/>
                  </a:cubicBezTo>
                  <a:cubicBezTo>
                    <a:pt x="12172" y="4688"/>
                    <a:pt x="11960" y="4063"/>
                    <a:pt x="11547" y="3850"/>
                  </a:cubicBezTo>
                  <a:cubicBezTo>
                    <a:pt x="11380" y="3756"/>
                    <a:pt x="11175" y="3721"/>
                    <a:pt x="10960" y="3721"/>
                  </a:cubicBezTo>
                  <a:cubicBezTo>
                    <a:pt x="10661" y="3721"/>
                    <a:pt x="10345" y="3790"/>
                    <a:pt x="10098" y="3863"/>
                  </a:cubicBezTo>
                  <a:cubicBezTo>
                    <a:pt x="9153" y="4115"/>
                    <a:pt x="8214" y="4308"/>
                    <a:pt x="7259" y="4308"/>
                  </a:cubicBezTo>
                  <a:cubicBezTo>
                    <a:pt x="6888" y="4308"/>
                    <a:pt x="6514" y="4279"/>
                    <a:pt x="6136" y="4213"/>
                  </a:cubicBezTo>
                  <a:cubicBezTo>
                    <a:pt x="4974" y="4025"/>
                    <a:pt x="3812" y="3663"/>
                    <a:pt x="2800" y="3026"/>
                  </a:cubicBezTo>
                  <a:cubicBezTo>
                    <a:pt x="2375" y="2763"/>
                    <a:pt x="1900" y="2401"/>
                    <a:pt x="1675" y="1938"/>
                  </a:cubicBezTo>
                  <a:cubicBezTo>
                    <a:pt x="1425" y="1438"/>
                    <a:pt x="1200" y="926"/>
                    <a:pt x="913" y="451"/>
                  </a:cubicBezTo>
                  <a:cubicBezTo>
                    <a:pt x="864" y="354"/>
                    <a:pt x="617" y="0"/>
                    <a:pt x="4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009;p46">
              <a:extLst>
                <a:ext uri="{FF2B5EF4-FFF2-40B4-BE49-F238E27FC236}">
                  <a16:creationId xmlns:a16="http://schemas.microsoft.com/office/drawing/2014/main" id="{9FBE1432-B378-E6D1-38DB-32D0FE9681EC}"/>
                </a:ext>
              </a:extLst>
            </p:cNvPr>
            <p:cNvSpPr/>
            <p:nvPr/>
          </p:nvSpPr>
          <p:spPr>
            <a:xfrm>
              <a:off x="5739146" y="2082010"/>
              <a:ext cx="670764" cy="403615"/>
            </a:xfrm>
            <a:custGeom>
              <a:avLst/>
              <a:gdLst/>
              <a:ahLst/>
              <a:cxnLst/>
              <a:rect l="l" t="t" r="r" b="b"/>
              <a:pathLst>
                <a:path w="12298" h="7400" extrusionOk="0">
                  <a:moveTo>
                    <a:pt x="531" y="101"/>
                  </a:moveTo>
                  <a:cubicBezTo>
                    <a:pt x="610" y="101"/>
                    <a:pt x="827" y="356"/>
                    <a:pt x="925" y="527"/>
                  </a:cubicBezTo>
                  <a:cubicBezTo>
                    <a:pt x="1138" y="877"/>
                    <a:pt x="1312" y="1264"/>
                    <a:pt x="1487" y="1626"/>
                  </a:cubicBezTo>
                  <a:cubicBezTo>
                    <a:pt x="1550" y="1751"/>
                    <a:pt x="1612" y="1889"/>
                    <a:pt x="1675" y="2014"/>
                  </a:cubicBezTo>
                  <a:cubicBezTo>
                    <a:pt x="1925" y="2526"/>
                    <a:pt x="2450" y="2889"/>
                    <a:pt x="2825" y="3126"/>
                  </a:cubicBezTo>
                  <a:cubicBezTo>
                    <a:pt x="3724" y="3701"/>
                    <a:pt x="4862" y="4101"/>
                    <a:pt x="6186" y="4326"/>
                  </a:cubicBezTo>
                  <a:cubicBezTo>
                    <a:pt x="6557" y="4387"/>
                    <a:pt x="6923" y="4413"/>
                    <a:pt x="7283" y="4413"/>
                  </a:cubicBezTo>
                  <a:cubicBezTo>
                    <a:pt x="8318" y="4413"/>
                    <a:pt x="9298" y="4195"/>
                    <a:pt x="10160" y="3963"/>
                  </a:cubicBezTo>
                  <a:cubicBezTo>
                    <a:pt x="10405" y="3897"/>
                    <a:pt x="10715" y="3826"/>
                    <a:pt x="11010" y="3826"/>
                  </a:cubicBezTo>
                  <a:cubicBezTo>
                    <a:pt x="11213" y="3826"/>
                    <a:pt x="11409" y="3859"/>
                    <a:pt x="11572" y="3951"/>
                  </a:cubicBezTo>
                  <a:cubicBezTo>
                    <a:pt x="11985" y="4163"/>
                    <a:pt x="12172" y="4801"/>
                    <a:pt x="12185" y="5175"/>
                  </a:cubicBezTo>
                  <a:cubicBezTo>
                    <a:pt x="12197" y="5713"/>
                    <a:pt x="11947" y="6225"/>
                    <a:pt x="11522" y="6550"/>
                  </a:cubicBezTo>
                  <a:cubicBezTo>
                    <a:pt x="11222" y="6763"/>
                    <a:pt x="10872" y="6912"/>
                    <a:pt x="10510" y="6987"/>
                  </a:cubicBezTo>
                  <a:cubicBezTo>
                    <a:pt x="9729" y="7196"/>
                    <a:pt x="8922" y="7300"/>
                    <a:pt x="8111" y="7300"/>
                  </a:cubicBezTo>
                  <a:cubicBezTo>
                    <a:pt x="7948" y="7300"/>
                    <a:pt x="7786" y="7296"/>
                    <a:pt x="7623" y="7287"/>
                  </a:cubicBezTo>
                  <a:cubicBezTo>
                    <a:pt x="5336" y="7162"/>
                    <a:pt x="3274" y="6013"/>
                    <a:pt x="1675" y="3963"/>
                  </a:cubicBezTo>
                  <a:cubicBezTo>
                    <a:pt x="1550" y="3813"/>
                    <a:pt x="1450" y="3651"/>
                    <a:pt x="1337" y="3488"/>
                  </a:cubicBezTo>
                  <a:cubicBezTo>
                    <a:pt x="1175" y="3226"/>
                    <a:pt x="988" y="2976"/>
                    <a:pt x="775" y="2751"/>
                  </a:cubicBezTo>
                  <a:cubicBezTo>
                    <a:pt x="575" y="2576"/>
                    <a:pt x="413" y="2376"/>
                    <a:pt x="275" y="2151"/>
                  </a:cubicBezTo>
                  <a:cubicBezTo>
                    <a:pt x="138" y="1939"/>
                    <a:pt x="100" y="1676"/>
                    <a:pt x="188" y="1426"/>
                  </a:cubicBezTo>
                  <a:cubicBezTo>
                    <a:pt x="250" y="1227"/>
                    <a:pt x="438" y="1089"/>
                    <a:pt x="663" y="1077"/>
                  </a:cubicBezTo>
                  <a:lnTo>
                    <a:pt x="750" y="1077"/>
                  </a:lnTo>
                  <a:lnTo>
                    <a:pt x="863" y="1102"/>
                  </a:lnTo>
                  <a:lnTo>
                    <a:pt x="800" y="1002"/>
                  </a:lnTo>
                  <a:cubicBezTo>
                    <a:pt x="713" y="839"/>
                    <a:pt x="450" y="239"/>
                    <a:pt x="525" y="102"/>
                  </a:cubicBezTo>
                  <a:cubicBezTo>
                    <a:pt x="527" y="102"/>
                    <a:pt x="529" y="101"/>
                    <a:pt x="531" y="101"/>
                  </a:cubicBezTo>
                  <a:close/>
                  <a:moveTo>
                    <a:pt x="527" y="1"/>
                  </a:moveTo>
                  <a:cubicBezTo>
                    <a:pt x="522" y="1"/>
                    <a:pt x="518" y="1"/>
                    <a:pt x="513" y="2"/>
                  </a:cubicBezTo>
                  <a:cubicBezTo>
                    <a:pt x="475" y="14"/>
                    <a:pt x="438" y="39"/>
                    <a:pt x="425" y="64"/>
                  </a:cubicBezTo>
                  <a:cubicBezTo>
                    <a:pt x="350" y="239"/>
                    <a:pt x="575" y="752"/>
                    <a:pt x="675" y="964"/>
                  </a:cubicBezTo>
                  <a:lnTo>
                    <a:pt x="663" y="964"/>
                  </a:lnTo>
                  <a:cubicBezTo>
                    <a:pt x="400" y="977"/>
                    <a:pt x="175" y="1152"/>
                    <a:pt x="88" y="1389"/>
                  </a:cubicBezTo>
                  <a:cubicBezTo>
                    <a:pt x="0" y="1664"/>
                    <a:pt x="38" y="1964"/>
                    <a:pt x="188" y="2201"/>
                  </a:cubicBezTo>
                  <a:cubicBezTo>
                    <a:pt x="325" y="2426"/>
                    <a:pt x="500" y="2639"/>
                    <a:pt x="700" y="2826"/>
                  </a:cubicBezTo>
                  <a:cubicBezTo>
                    <a:pt x="913" y="3039"/>
                    <a:pt x="1100" y="3288"/>
                    <a:pt x="1262" y="3551"/>
                  </a:cubicBezTo>
                  <a:cubicBezTo>
                    <a:pt x="1362" y="3701"/>
                    <a:pt x="1475" y="3876"/>
                    <a:pt x="1600" y="4026"/>
                  </a:cubicBezTo>
                  <a:cubicBezTo>
                    <a:pt x="3212" y="6100"/>
                    <a:pt x="5299" y="7250"/>
                    <a:pt x="7611" y="7387"/>
                  </a:cubicBezTo>
                  <a:cubicBezTo>
                    <a:pt x="7786" y="7400"/>
                    <a:pt x="7961" y="7400"/>
                    <a:pt x="8136" y="7400"/>
                  </a:cubicBezTo>
                  <a:cubicBezTo>
                    <a:pt x="8948" y="7400"/>
                    <a:pt x="9760" y="7287"/>
                    <a:pt x="10535" y="7075"/>
                  </a:cubicBezTo>
                  <a:cubicBezTo>
                    <a:pt x="10910" y="6987"/>
                    <a:pt x="11272" y="6837"/>
                    <a:pt x="11585" y="6613"/>
                  </a:cubicBezTo>
                  <a:cubicBezTo>
                    <a:pt x="12035" y="6275"/>
                    <a:pt x="12297" y="5738"/>
                    <a:pt x="12285" y="5163"/>
                  </a:cubicBezTo>
                  <a:cubicBezTo>
                    <a:pt x="12272" y="4688"/>
                    <a:pt x="12035" y="4063"/>
                    <a:pt x="11622" y="3851"/>
                  </a:cubicBezTo>
                  <a:cubicBezTo>
                    <a:pt x="11439" y="3752"/>
                    <a:pt x="11224" y="3716"/>
                    <a:pt x="11004" y="3716"/>
                  </a:cubicBezTo>
                  <a:cubicBezTo>
                    <a:pt x="10698" y="3716"/>
                    <a:pt x="10382" y="3785"/>
                    <a:pt x="10135" y="3851"/>
                  </a:cubicBezTo>
                  <a:cubicBezTo>
                    <a:pt x="9282" y="4083"/>
                    <a:pt x="8312" y="4301"/>
                    <a:pt x="7286" y="4301"/>
                  </a:cubicBezTo>
                  <a:cubicBezTo>
                    <a:pt x="6929" y="4301"/>
                    <a:pt x="6566" y="4274"/>
                    <a:pt x="6199" y="4213"/>
                  </a:cubicBezTo>
                  <a:cubicBezTo>
                    <a:pt x="4887" y="3988"/>
                    <a:pt x="3774" y="3601"/>
                    <a:pt x="2875" y="3039"/>
                  </a:cubicBezTo>
                  <a:cubicBezTo>
                    <a:pt x="2512" y="2801"/>
                    <a:pt x="2012" y="2451"/>
                    <a:pt x="1775" y="1964"/>
                  </a:cubicBezTo>
                  <a:cubicBezTo>
                    <a:pt x="1712" y="1839"/>
                    <a:pt x="1650" y="1701"/>
                    <a:pt x="1575" y="1564"/>
                  </a:cubicBezTo>
                  <a:cubicBezTo>
                    <a:pt x="1400" y="1214"/>
                    <a:pt x="1225" y="827"/>
                    <a:pt x="1013" y="477"/>
                  </a:cubicBezTo>
                  <a:cubicBezTo>
                    <a:pt x="1013" y="477"/>
                    <a:pt x="727" y="1"/>
                    <a:pt x="5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010;p46">
              <a:extLst>
                <a:ext uri="{FF2B5EF4-FFF2-40B4-BE49-F238E27FC236}">
                  <a16:creationId xmlns:a16="http://schemas.microsoft.com/office/drawing/2014/main" id="{7F0919E7-7C36-EE1A-9DDA-DADE13081838}"/>
                </a:ext>
              </a:extLst>
            </p:cNvPr>
            <p:cNvSpPr/>
            <p:nvPr/>
          </p:nvSpPr>
          <p:spPr>
            <a:xfrm>
              <a:off x="6561810" y="2192513"/>
              <a:ext cx="2127" cy="2782"/>
            </a:xfrm>
            <a:custGeom>
              <a:avLst/>
              <a:gdLst/>
              <a:ahLst/>
              <a:cxnLst/>
              <a:rect l="l" t="t" r="r" b="b"/>
              <a:pathLst>
                <a:path w="39" h="51" extrusionOk="0">
                  <a:moveTo>
                    <a:pt x="26" y="0"/>
                  </a:moveTo>
                  <a:lnTo>
                    <a:pt x="1" y="38"/>
                  </a:lnTo>
                  <a:lnTo>
                    <a:pt x="26" y="50"/>
                  </a:lnTo>
                  <a:cubicBezTo>
                    <a:pt x="38" y="25"/>
                    <a:pt x="38" y="13"/>
                    <a:pt x="26" y="0"/>
                  </a:cubicBezTo>
                  <a:close/>
                </a:path>
              </a:pathLst>
            </a:custGeom>
            <a:solidFill>
              <a:srgbClr val="5C2A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011;p46">
              <a:extLst>
                <a:ext uri="{FF2B5EF4-FFF2-40B4-BE49-F238E27FC236}">
                  <a16:creationId xmlns:a16="http://schemas.microsoft.com/office/drawing/2014/main" id="{ABDAAA8D-7B86-63FA-6CE7-B3452B754761}"/>
                </a:ext>
              </a:extLst>
            </p:cNvPr>
            <p:cNvSpPr/>
            <p:nvPr/>
          </p:nvSpPr>
          <p:spPr>
            <a:xfrm>
              <a:off x="6303497" y="2191476"/>
              <a:ext cx="272003" cy="289403"/>
            </a:xfrm>
            <a:custGeom>
              <a:avLst/>
              <a:gdLst/>
              <a:ahLst/>
              <a:cxnLst/>
              <a:rect l="l" t="t" r="r" b="b"/>
              <a:pathLst>
                <a:path w="4987" h="5306" extrusionOk="0">
                  <a:moveTo>
                    <a:pt x="4412" y="1"/>
                  </a:moveTo>
                  <a:cubicBezTo>
                    <a:pt x="4349" y="1"/>
                    <a:pt x="4287" y="7"/>
                    <a:pt x="4224" y="19"/>
                  </a:cubicBezTo>
                  <a:cubicBezTo>
                    <a:pt x="2762" y="182"/>
                    <a:pt x="1350" y="682"/>
                    <a:pt x="101" y="1469"/>
                  </a:cubicBezTo>
                  <a:cubicBezTo>
                    <a:pt x="63" y="1481"/>
                    <a:pt x="38" y="1506"/>
                    <a:pt x="13" y="1544"/>
                  </a:cubicBezTo>
                  <a:cubicBezTo>
                    <a:pt x="1" y="1569"/>
                    <a:pt x="1" y="1606"/>
                    <a:pt x="1" y="1631"/>
                  </a:cubicBezTo>
                  <a:cubicBezTo>
                    <a:pt x="26" y="2256"/>
                    <a:pt x="51" y="2869"/>
                    <a:pt x="101" y="3481"/>
                  </a:cubicBezTo>
                  <a:cubicBezTo>
                    <a:pt x="151" y="4093"/>
                    <a:pt x="213" y="4706"/>
                    <a:pt x="288" y="5305"/>
                  </a:cubicBezTo>
                  <a:cubicBezTo>
                    <a:pt x="638" y="4980"/>
                    <a:pt x="1188" y="4830"/>
                    <a:pt x="1625" y="4631"/>
                  </a:cubicBezTo>
                  <a:cubicBezTo>
                    <a:pt x="2350" y="4318"/>
                    <a:pt x="3000" y="3831"/>
                    <a:pt x="3512" y="3218"/>
                  </a:cubicBezTo>
                  <a:cubicBezTo>
                    <a:pt x="4100" y="2469"/>
                    <a:pt x="4562" y="1631"/>
                    <a:pt x="4862" y="719"/>
                  </a:cubicBezTo>
                  <a:cubicBezTo>
                    <a:pt x="4937" y="507"/>
                    <a:pt x="4987" y="232"/>
                    <a:pt x="4812" y="94"/>
                  </a:cubicBezTo>
                  <a:cubicBezTo>
                    <a:pt x="4787" y="82"/>
                    <a:pt x="4774" y="69"/>
                    <a:pt x="4749" y="57"/>
                  </a:cubicBezTo>
                  <a:cubicBezTo>
                    <a:pt x="4749" y="82"/>
                    <a:pt x="4737" y="107"/>
                    <a:pt x="4724" y="119"/>
                  </a:cubicBezTo>
                  <a:lnTo>
                    <a:pt x="4674" y="107"/>
                  </a:lnTo>
                  <a:lnTo>
                    <a:pt x="4724" y="44"/>
                  </a:lnTo>
                  <a:cubicBezTo>
                    <a:pt x="4687" y="32"/>
                    <a:pt x="4637" y="19"/>
                    <a:pt x="4599" y="19"/>
                  </a:cubicBezTo>
                  <a:cubicBezTo>
                    <a:pt x="4537" y="7"/>
                    <a:pt x="4474" y="1"/>
                    <a:pt x="4412" y="1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12;p46">
              <a:extLst>
                <a:ext uri="{FF2B5EF4-FFF2-40B4-BE49-F238E27FC236}">
                  <a16:creationId xmlns:a16="http://schemas.microsoft.com/office/drawing/2014/main" id="{839FA653-80AD-9F4D-DE9E-B6AE12E662AB}"/>
                </a:ext>
              </a:extLst>
            </p:cNvPr>
            <p:cNvSpPr/>
            <p:nvPr/>
          </p:nvSpPr>
          <p:spPr>
            <a:xfrm>
              <a:off x="6325314" y="2191476"/>
              <a:ext cx="482647" cy="650637"/>
            </a:xfrm>
            <a:custGeom>
              <a:avLst/>
              <a:gdLst/>
              <a:ahLst/>
              <a:cxnLst/>
              <a:rect l="l" t="t" r="r" b="b"/>
              <a:pathLst>
                <a:path w="8849" h="11929" extrusionOk="0">
                  <a:moveTo>
                    <a:pt x="5195" y="0"/>
                  </a:moveTo>
                  <a:cubicBezTo>
                    <a:pt x="4649" y="0"/>
                    <a:pt x="4089" y="155"/>
                    <a:pt x="3650" y="382"/>
                  </a:cubicBezTo>
                  <a:cubicBezTo>
                    <a:pt x="2162" y="1131"/>
                    <a:pt x="1800" y="3093"/>
                    <a:pt x="1325" y="4568"/>
                  </a:cubicBezTo>
                  <a:cubicBezTo>
                    <a:pt x="763" y="6280"/>
                    <a:pt x="325" y="8030"/>
                    <a:pt x="0" y="9792"/>
                  </a:cubicBezTo>
                  <a:cubicBezTo>
                    <a:pt x="513" y="10154"/>
                    <a:pt x="1413" y="10254"/>
                    <a:pt x="2000" y="10404"/>
                  </a:cubicBezTo>
                  <a:cubicBezTo>
                    <a:pt x="2787" y="10616"/>
                    <a:pt x="3575" y="10816"/>
                    <a:pt x="4374" y="11016"/>
                  </a:cubicBezTo>
                  <a:cubicBezTo>
                    <a:pt x="4749" y="11104"/>
                    <a:pt x="7836" y="11654"/>
                    <a:pt x="8848" y="11929"/>
                  </a:cubicBezTo>
                  <a:cubicBezTo>
                    <a:pt x="8473" y="10979"/>
                    <a:pt x="8073" y="10017"/>
                    <a:pt x="8111" y="8979"/>
                  </a:cubicBezTo>
                  <a:cubicBezTo>
                    <a:pt x="8186" y="6792"/>
                    <a:pt x="8523" y="4531"/>
                    <a:pt x="7611" y="2456"/>
                  </a:cubicBezTo>
                  <a:cubicBezTo>
                    <a:pt x="7324" y="1806"/>
                    <a:pt x="6986" y="707"/>
                    <a:pt x="6361" y="307"/>
                  </a:cubicBezTo>
                  <a:cubicBezTo>
                    <a:pt x="6021" y="90"/>
                    <a:pt x="5612" y="0"/>
                    <a:pt x="5195" y="0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13;p46">
              <a:extLst>
                <a:ext uri="{FF2B5EF4-FFF2-40B4-BE49-F238E27FC236}">
                  <a16:creationId xmlns:a16="http://schemas.microsoft.com/office/drawing/2014/main" id="{E867039F-E91F-65C5-052F-805070857F0E}"/>
                </a:ext>
              </a:extLst>
            </p:cNvPr>
            <p:cNvSpPr/>
            <p:nvPr/>
          </p:nvSpPr>
          <p:spPr>
            <a:xfrm>
              <a:off x="6715893" y="2325815"/>
              <a:ext cx="399469" cy="434867"/>
            </a:xfrm>
            <a:custGeom>
              <a:avLst/>
              <a:gdLst/>
              <a:ahLst/>
              <a:cxnLst/>
              <a:rect l="l" t="t" r="r" b="b"/>
              <a:pathLst>
                <a:path w="7324" h="7973" extrusionOk="0">
                  <a:moveTo>
                    <a:pt x="2213" y="1"/>
                  </a:moveTo>
                  <a:cubicBezTo>
                    <a:pt x="2167" y="1"/>
                    <a:pt x="2121" y="2"/>
                    <a:pt x="2075" y="6"/>
                  </a:cubicBezTo>
                  <a:cubicBezTo>
                    <a:pt x="1125" y="118"/>
                    <a:pt x="550" y="1118"/>
                    <a:pt x="925" y="1993"/>
                  </a:cubicBezTo>
                  <a:cubicBezTo>
                    <a:pt x="1162" y="2505"/>
                    <a:pt x="1662" y="2842"/>
                    <a:pt x="2137" y="3167"/>
                  </a:cubicBezTo>
                  <a:lnTo>
                    <a:pt x="2150" y="3167"/>
                  </a:lnTo>
                  <a:cubicBezTo>
                    <a:pt x="2824" y="3642"/>
                    <a:pt x="3462" y="4167"/>
                    <a:pt x="4049" y="4729"/>
                  </a:cubicBezTo>
                  <a:cubicBezTo>
                    <a:pt x="4424" y="5092"/>
                    <a:pt x="4137" y="5492"/>
                    <a:pt x="3812" y="5779"/>
                  </a:cubicBezTo>
                  <a:cubicBezTo>
                    <a:pt x="3291" y="6219"/>
                    <a:pt x="2417" y="6969"/>
                    <a:pt x="1666" y="6969"/>
                  </a:cubicBezTo>
                  <a:cubicBezTo>
                    <a:pt x="1605" y="6969"/>
                    <a:pt x="1546" y="6964"/>
                    <a:pt x="1487" y="6954"/>
                  </a:cubicBezTo>
                  <a:cubicBezTo>
                    <a:pt x="1262" y="6916"/>
                    <a:pt x="1062" y="6816"/>
                    <a:pt x="850" y="6766"/>
                  </a:cubicBezTo>
                  <a:cubicBezTo>
                    <a:pt x="775" y="6740"/>
                    <a:pt x="698" y="6727"/>
                    <a:pt x="622" y="6727"/>
                  </a:cubicBezTo>
                  <a:cubicBezTo>
                    <a:pt x="483" y="6727"/>
                    <a:pt x="346" y="6769"/>
                    <a:pt x="225" y="6841"/>
                  </a:cubicBezTo>
                  <a:cubicBezTo>
                    <a:pt x="13" y="7054"/>
                    <a:pt x="0" y="7391"/>
                    <a:pt x="175" y="7616"/>
                  </a:cubicBezTo>
                  <a:cubicBezTo>
                    <a:pt x="363" y="7841"/>
                    <a:pt x="637" y="7966"/>
                    <a:pt x="925" y="7966"/>
                  </a:cubicBezTo>
                  <a:cubicBezTo>
                    <a:pt x="1027" y="7971"/>
                    <a:pt x="1131" y="7973"/>
                    <a:pt x="1235" y="7973"/>
                  </a:cubicBezTo>
                  <a:cubicBezTo>
                    <a:pt x="1664" y="7973"/>
                    <a:pt x="2102" y="7939"/>
                    <a:pt x="2524" y="7928"/>
                  </a:cubicBezTo>
                  <a:cubicBezTo>
                    <a:pt x="3074" y="7916"/>
                    <a:pt x="3624" y="7816"/>
                    <a:pt x="4162" y="7654"/>
                  </a:cubicBezTo>
                  <a:cubicBezTo>
                    <a:pt x="5099" y="7341"/>
                    <a:pt x="6011" y="6829"/>
                    <a:pt x="6548" y="5967"/>
                  </a:cubicBezTo>
                  <a:cubicBezTo>
                    <a:pt x="7323" y="4679"/>
                    <a:pt x="6573" y="3530"/>
                    <a:pt x="5761" y="2492"/>
                  </a:cubicBezTo>
                  <a:cubicBezTo>
                    <a:pt x="5036" y="1580"/>
                    <a:pt x="4212" y="680"/>
                    <a:pt x="3124" y="206"/>
                  </a:cubicBezTo>
                  <a:cubicBezTo>
                    <a:pt x="2841" y="75"/>
                    <a:pt x="2528" y="1"/>
                    <a:pt x="2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14;p46">
              <a:extLst>
                <a:ext uri="{FF2B5EF4-FFF2-40B4-BE49-F238E27FC236}">
                  <a16:creationId xmlns:a16="http://schemas.microsoft.com/office/drawing/2014/main" id="{789D31BA-C155-DB1B-067E-A222D6A4ECF8}"/>
                </a:ext>
              </a:extLst>
            </p:cNvPr>
            <p:cNvSpPr/>
            <p:nvPr/>
          </p:nvSpPr>
          <p:spPr>
            <a:xfrm>
              <a:off x="6710493" y="2323087"/>
              <a:ext cx="408960" cy="440649"/>
            </a:xfrm>
            <a:custGeom>
              <a:avLst/>
              <a:gdLst/>
              <a:ahLst/>
              <a:cxnLst/>
              <a:rect l="l" t="t" r="r" b="b"/>
              <a:pathLst>
                <a:path w="7498" h="8079" extrusionOk="0">
                  <a:moveTo>
                    <a:pt x="2311" y="101"/>
                  </a:moveTo>
                  <a:cubicBezTo>
                    <a:pt x="2624" y="101"/>
                    <a:pt x="2927" y="175"/>
                    <a:pt x="3211" y="306"/>
                  </a:cubicBezTo>
                  <a:cubicBezTo>
                    <a:pt x="4311" y="780"/>
                    <a:pt x="5148" y="1718"/>
                    <a:pt x="5823" y="2580"/>
                  </a:cubicBezTo>
                  <a:cubicBezTo>
                    <a:pt x="6635" y="3617"/>
                    <a:pt x="7372" y="4729"/>
                    <a:pt x="6597" y="5992"/>
                  </a:cubicBezTo>
                  <a:cubicBezTo>
                    <a:pt x="6148" y="6729"/>
                    <a:pt x="5348" y="7291"/>
                    <a:pt x="4248" y="7654"/>
                  </a:cubicBezTo>
                  <a:cubicBezTo>
                    <a:pt x="3711" y="7829"/>
                    <a:pt x="3173" y="7916"/>
                    <a:pt x="2611" y="7929"/>
                  </a:cubicBezTo>
                  <a:cubicBezTo>
                    <a:pt x="2436" y="7929"/>
                    <a:pt x="2249" y="7941"/>
                    <a:pt x="2061" y="7954"/>
                  </a:cubicBezTo>
                  <a:cubicBezTo>
                    <a:pt x="1823" y="7962"/>
                    <a:pt x="1571" y="7971"/>
                    <a:pt x="1330" y="7971"/>
                  </a:cubicBezTo>
                  <a:cubicBezTo>
                    <a:pt x="1230" y="7971"/>
                    <a:pt x="1132" y="7970"/>
                    <a:pt x="1036" y="7966"/>
                  </a:cubicBezTo>
                  <a:cubicBezTo>
                    <a:pt x="749" y="7966"/>
                    <a:pt x="499" y="7841"/>
                    <a:pt x="312" y="7641"/>
                  </a:cubicBezTo>
                  <a:cubicBezTo>
                    <a:pt x="1" y="7342"/>
                    <a:pt x="228" y="6826"/>
                    <a:pt x="642" y="6826"/>
                  </a:cubicBezTo>
                  <a:cubicBezTo>
                    <a:pt x="661" y="6826"/>
                    <a:pt x="680" y="6827"/>
                    <a:pt x="699" y="6829"/>
                  </a:cubicBezTo>
                  <a:cubicBezTo>
                    <a:pt x="774" y="6829"/>
                    <a:pt x="861" y="6829"/>
                    <a:pt x="949" y="6854"/>
                  </a:cubicBezTo>
                  <a:cubicBezTo>
                    <a:pt x="1036" y="6879"/>
                    <a:pt x="1124" y="6904"/>
                    <a:pt x="1211" y="6929"/>
                  </a:cubicBezTo>
                  <a:cubicBezTo>
                    <a:pt x="1324" y="6979"/>
                    <a:pt x="1461" y="7016"/>
                    <a:pt x="1586" y="7041"/>
                  </a:cubicBezTo>
                  <a:cubicBezTo>
                    <a:pt x="1647" y="7052"/>
                    <a:pt x="1709" y="7056"/>
                    <a:pt x="1772" y="7056"/>
                  </a:cubicBezTo>
                  <a:cubicBezTo>
                    <a:pt x="2541" y="7056"/>
                    <a:pt x="3403" y="6317"/>
                    <a:pt x="3923" y="5867"/>
                  </a:cubicBezTo>
                  <a:lnTo>
                    <a:pt x="3948" y="5854"/>
                  </a:lnTo>
                  <a:cubicBezTo>
                    <a:pt x="4148" y="5679"/>
                    <a:pt x="4385" y="5429"/>
                    <a:pt x="4385" y="5154"/>
                  </a:cubicBezTo>
                  <a:cubicBezTo>
                    <a:pt x="4385" y="4992"/>
                    <a:pt x="4323" y="4842"/>
                    <a:pt x="4198" y="4729"/>
                  </a:cubicBezTo>
                  <a:cubicBezTo>
                    <a:pt x="3598" y="4167"/>
                    <a:pt x="2961" y="3642"/>
                    <a:pt x="2286" y="3167"/>
                  </a:cubicBezTo>
                  <a:lnTo>
                    <a:pt x="2249" y="3205"/>
                  </a:lnTo>
                  <a:lnTo>
                    <a:pt x="2274" y="3167"/>
                  </a:lnTo>
                  <a:lnTo>
                    <a:pt x="2199" y="3117"/>
                  </a:lnTo>
                  <a:cubicBezTo>
                    <a:pt x="1749" y="2817"/>
                    <a:pt x="1299" y="2505"/>
                    <a:pt x="1086" y="2018"/>
                  </a:cubicBezTo>
                  <a:cubicBezTo>
                    <a:pt x="711" y="1180"/>
                    <a:pt x="1261" y="218"/>
                    <a:pt x="2174" y="106"/>
                  </a:cubicBezTo>
                  <a:cubicBezTo>
                    <a:pt x="2220" y="102"/>
                    <a:pt x="2265" y="101"/>
                    <a:pt x="2311" y="101"/>
                  </a:cubicBezTo>
                  <a:close/>
                  <a:moveTo>
                    <a:pt x="2303" y="1"/>
                  </a:moveTo>
                  <a:cubicBezTo>
                    <a:pt x="2256" y="1"/>
                    <a:pt x="2208" y="2"/>
                    <a:pt x="2161" y="6"/>
                  </a:cubicBezTo>
                  <a:cubicBezTo>
                    <a:pt x="1186" y="118"/>
                    <a:pt x="586" y="1155"/>
                    <a:pt x="986" y="2055"/>
                  </a:cubicBezTo>
                  <a:cubicBezTo>
                    <a:pt x="1199" y="2567"/>
                    <a:pt x="1674" y="2892"/>
                    <a:pt x="2124" y="3205"/>
                  </a:cubicBezTo>
                  <a:lnTo>
                    <a:pt x="2211" y="3255"/>
                  </a:lnTo>
                  <a:lnTo>
                    <a:pt x="2236" y="3217"/>
                  </a:lnTo>
                  <a:lnTo>
                    <a:pt x="2224" y="3267"/>
                  </a:lnTo>
                  <a:cubicBezTo>
                    <a:pt x="2898" y="3730"/>
                    <a:pt x="3523" y="4255"/>
                    <a:pt x="4123" y="4829"/>
                  </a:cubicBezTo>
                  <a:cubicBezTo>
                    <a:pt x="4223" y="4917"/>
                    <a:pt x="4273" y="5042"/>
                    <a:pt x="4273" y="5167"/>
                  </a:cubicBezTo>
                  <a:cubicBezTo>
                    <a:pt x="4261" y="5404"/>
                    <a:pt x="4048" y="5642"/>
                    <a:pt x="3873" y="5792"/>
                  </a:cubicBezTo>
                  <a:lnTo>
                    <a:pt x="3848" y="5817"/>
                  </a:lnTo>
                  <a:cubicBezTo>
                    <a:pt x="3329" y="6255"/>
                    <a:pt x="2489" y="6982"/>
                    <a:pt x="1764" y="6982"/>
                  </a:cubicBezTo>
                  <a:cubicBezTo>
                    <a:pt x="1704" y="6982"/>
                    <a:pt x="1644" y="6977"/>
                    <a:pt x="1586" y="6966"/>
                  </a:cubicBezTo>
                  <a:cubicBezTo>
                    <a:pt x="1474" y="6941"/>
                    <a:pt x="1349" y="6904"/>
                    <a:pt x="1224" y="6866"/>
                  </a:cubicBezTo>
                  <a:cubicBezTo>
                    <a:pt x="1136" y="6829"/>
                    <a:pt x="1049" y="6804"/>
                    <a:pt x="961" y="6779"/>
                  </a:cubicBezTo>
                  <a:cubicBezTo>
                    <a:pt x="879" y="6751"/>
                    <a:pt x="793" y="6737"/>
                    <a:pt x="708" y="6737"/>
                  </a:cubicBezTo>
                  <a:cubicBezTo>
                    <a:pt x="560" y="6737"/>
                    <a:pt x="413" y="6779"/>
                    <a:pt x="287" y="6866"/>
                  </a:cubicBezTo>
                  <a:cubicBezTo>
                    <a:pt x="37" y="7066"/>
                    <a:pt x="49" y="7479"/>
                    <a:pt x="224" y="7704"/>
                  </a:cubicBezTo>
                  <a:cubicBezTo>
                    <a:pt x="424" y="7941"/>
                    <a:pt x="711" y="8078"/>
                    <a:pt x="1024" y="8078"/>
                  </a:cubicBezTo>
                  <a:lnTo>
                    <a:pt x="1336" y="8078"/>
                  </a:lnTo>
                  <a:cubicBezTo>
                    <a:pt x="1574" y="8078"/>
                    <a:pt x="1824" y="8066"/>
                    <a:pt x="2086" y="8053"/>
                  </a:cubicBezTo>
                  <a:cubicBezTo>
                    <a:pt x="2261" y="8041"/>
                    <a:pt x="2448" y="8028"/>
                    <a:pt x="2623" y="8028"/>
                  </a:cubicBezTo>
                  <a:cubicBezTo>
                    <a:pt x="3186" y="8016"/>
                    <a:pt x="3748" y="7916"/>
                    <a:pt x="4286" y="7741"/>
                  </a:cubicBezTo>
                  <a:cubicBezTo>
                    <a:pt x="5410" y="7379"/>
                    <a:pt x="6223" y="6804"/>
                    <a:pt x="6697" y="6042"/>
                  </a:cubicBezTo>
                  <a:cubicBezTo>
                    <a:pt x="7497" y="4729"/>
                    <a:pt x="6710" y="3530"/>
                    <a:pt x="5910" y="2517"/>
                  </a:cubicBezTo>
                  <a:cubicBezTo>
                    <a:pt x="5223" y="1643"/>
                    <a:pt x="4385" y="693"/>
                    <a:pt x="3261" y="218"/>
                  </a:cubicBezTo>
                  <a:cubicBezTo>
                    <a:pt x="2966" y="76"/>
                    <a:pt x="2633" y="1"/>
                    <a:pt x="2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15;p46">
              <a:extLst>
                <a:ext uri="{FF2B5EF4-FFF2-40B4-BE49-F238E27FC236}">
                  <a16:creationId xmlns:a16="http://schemas.microsoft.com/office/drawing/2014/main" id="{19E7D855-209C-70FF-7F98-FAC8421D5C78}"/>
                </a:ext>
              </a:extLst>
            </p:cNvPr>
            <p:cNvSpPr/>
            <p:nvPr/>
          </p:nvSpPr>
          <p:spPr>
            <a:xfrm>
              <a:off x="6582973" y="2195240"/>
              <a:ext cx="432195" cy="352508"/>
            </a:xfrm>
            <a:custGeom>
              <a:avLst/>
              <a:gdLst/>
              <a:ahLst/>
              <a:cxnLst/>
              <a:rect l="l" t="t" r="r" b="b"/>
              <a:pathLst>
                <a:path w="7924" h="6463" extrusionOk="0">
                  <a:moveTo>
                    <a:pt x="525" y="0"/>
                  </a:moveTo>
                  <a:cubicBezTo>
                    <a:pt x="525" y="763"/>
                    <a:pt x="0" y="1625"/>
                    <a:pt x="225" y="2387"/>
                  </a:cubicBezTo>
                  <a:cubicBezTo>
                    <a:pt x="450" y="3149"/>
                    <a:pt x="1062" y="3812"/>
                    <a:pt x="1600" y="4374"/>
                  </a:cubicBezTo>
                  <a:cubicBezTo>
                    <a:pt x="2437" y="5224"/>
                    <a:pt x="3837" y="5599"/>
                    <a:pt x="4737" y="6386"/>
                  </a:cubicBezTo>
                  <a:cubicBezTo>
                    <a:pt x="4783" y="6342"/>
                    <a:pt x="4803" y="6326"/>
                    <a:pt x="4809" y="6326"/>
                  </a:cubicBezTo>
                  <a:cubicBezTo>
                    <a:pt x="4826" y="6326"/>
                    <a:pt x="4722" y="6462"/>
                    <a:pt x="4785" y="6462"/>
                  </a:cubicBezTo>
                  <a:cubicBezTo>
                    <a:pt x="4800" y="6462"/>
                    <a:pt x="4824" y="6455"/>
                    <a:pt x="4861" y="6436"/>
                  </a:cubicBezTo>
                  <a:cubicBezTo>
                    <a:pt x="5149" y="6261"/>
                    <a:pt x="5436" y="6061"/>
                    <a:pt x="5711" y="5849"/>
                  </a:cubicBezTo>
                  <a:cubicBezTo>
                    <a:pt x="6274" y="5449"/>
                    <a:pt x="7373" y="4599"/>
                    <a:pt x="7923" y="4174"/>
                  </a:cubicBezTo>
                  <a:cubicBezTo>
                    <a:pt x="6374" y="1987"/>
                    <a:pt x="3274" y="275"/>
                    <a:pt x="525" y="0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6;p46">
              <a:extLst>
                <a:ext uri="{FF2B5EF4-FFF2-40B4-BE49-F238E27FC236}">
                  <a16:creationId xmlns:a16="http://schemas.microsoft.com/office/drawing/2014/main" id="{1156AEF7-40FF-4E50-FA12-73790F3DBDF8}"/>
                </a:ext>
              </a:extLst>
            </p:cNvPr>
            <p:cNvSpPr/>
            <p:nvPr/>
          </p:nvSpPr>
          <p:spPr>
            <a:xfrm>
              <a:off x="6246937" y="4160951"/>
              <a:ext cx="190190" cy="105867"/>
            </a:xfrm>
            <a:custGeom>
              <a:avLst/>
              <a:gdLst/>
              <a:ahLst/>
              <a:cxnLst/>
              <a:rect l="l" t="t" r="r" b="b"/>
              <a:pathLst>
                <a:path w="3487" h="1941" extrusionOk="0">
                  <a:moveTo>
                    <a:pt x="2312" y="1"/>
                  </a:moveTo>
                  <a:cubicBezTo>
                    <a:pt x="2237" y="163"/>
                    <a:pt x="2162" y="338"/>
                    <a:pt x="2112" y="500"/>
                  </a:cubicBezTo>
                  <a:cubicBezTo>
                    <a:pt x="2037" y="688"/>
                    <a:pt x="1912" y="850"/>
                    <a:pt x="1762" y="988"/>
                  </a:cubicBezTo>
                  <a:cubicBezTo>
                    <a:pt x="1437" y="1263"/>
                    <a:pt x="988" y="1300"/>
                    <a:pt x="600" y="1388"/>
                  </a:cubicBezTo>
                  <a:cubicBezTo>
                    <a:pt x="450" y="1425"/>
                    <a:pt x="175" y="1463"/>
                    <a:pt x="100" y="1613"/>
                  </a:cubicBezTo>
                  <a:cubicBezTo>
                    <a:pt x="0" y="1800"/>
                    <a:pt x="188" y="1900"/>
                    <a:pt x="350" y="1900"/>
                  </a:cubicBezTo>
                  <a:lnTo>
                    <a:pt x="625" y="1913"/>
                  </a:lnTo>
                  <a:cubicBezTo>
                    <a:pt x="988" y="1931"/>
                    <a:pt x="1350" y="1941"/>
                    <a:pt x="1712" y="1941"/>
                  </a:cubicBezTo>
                  <a:cubicBezTo>
                    <a:pt x="2075" y="1941"/>
                    <a:pt x="2437" y="1931"/>
                    <a:pt x="2800" y="1913"/>
                  </a:cubicBezTo>
                  <a:cubicBezTo>
                    <a:pt x="2900" y="1913"/>
                    <a:pt x="3012" y="1888"/>
                    <a:pt x="3112" y="1850"/>
                  </a:cubicBezTo>
                  <a:cubicBezTo>
                    <a:pt x="3487" y="1675"/>
                    <a:pt x="3399" y="1113"/>
                    <a:pt x="3412" y="788"/>
                  </a:cubicBezTo>
                  <a:cubicBezTo>
                    <a:pt x="3412" y="525"/>
                    <a:pt x="3424" y="263"/>
                    <a:pt x="3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017;p46">
              <a:extLst>
                <a:ext uri="{FF2B5EF4-FFF2-40B4-BE49-F238E27FC236}">
                  <a16:creationId xmlns:a16="http://schemas.microsoft.com/office/drawing/2014/main" id="{ED8C6C9B-CB3F-F96C-B581-0C2CD745319F}"/>
                </a:ext>
              </a:extLst>
            </p:cNvPr>
            <p:cNvSpPr/>
            <p:nvPr/>
          </p:nvSpPr>
          <p:spPr>
            <a:xfrm>
              <a:off x="6520958" y="1982960"/>
              <a:ext cx="129975" cy="273585"/>
            </a:xfrm>
            <a:custGeom>
              <a:avLst/>
              <a:gdLst/>
              <a:ahLst/>
              <a:cxnLst/>
              <a:rect l="l" t="t" r="r" b="b"/>
              <a:pathLst>
                <a:path w="2383" h="5016" extrusionOk="0">
                  <a:moveTo>
                    <a:pt x="1235" y="1"/>
                  </a:moveTo>
                  <a:cubicBezTo>
                    <a:pt x="1176" y="1"/>
                    <a:pt x="1114" y="6"/>
                    <a:pt x="1050" y="18"/>
                  </a:cubicBezTo>
                  <a:cubicBezTo>
                    <a:pt x="487" y="118"/>
                    <a:pt x="200" y="843"/>
                    <a:pt x="75" y="1343"/>
                  </a:cubicBezTo>
                  <a:cubicBezTo>
                    <a:pt x="0" y="1693"/>
                    <a:pt x="25" y="2043"/>
                    <a:pt x="150" y="2380"/>
                  </a:cubicBezTo>
                  <a:cubicBezTo>
                    <a:pt x="287" y="2755"/>
                    <a:pt x="712" y="2980"/>
                    <a:pt x="687" y="3392"/>
                  </a:cubicBezTo>
                  <a:cubicBezTo>
                    <a:pt x="650" y="3780"/>
                    <a:pt x="587" y="4167"/>
                    <a:pt x="500" y="4542"/>
                  </a:cubicBezTo>
                  <a:cubicBezTo>
                    <a:pt x="437" y="4913"/>
                    <a:pt x="739" y="5015"/>
                    <a:pt x="1054" y="5015"/>
                  </a:cubicBezTo>
                  <a:cubicBezTo>
                    <a:pt x="1174" y="5015"/>
                    <a:pt x="1296" y="5000"/>
                    <a:pt x="1400" y="4979"/>
                  </a:cubicBezTo>
                  <a:cubicBezTo>
                    <a:pt x="1812" y="4880"/>
                    <a:pt x="2224" y="4605"/>
                    <a:pt x="2212" y="4117"/>
                  </a:cubicBezTo>
                  <a:cubicBezTo>
                    <a:pt x="2199" y="3630"/>
                    <a:pt x="2112" y="3142"/>
                    <a:pt x="2162" y="2668"/>
                  </a:cubicBezTo>
                  <a:cubicBezTo>
                    <a:pt x="2187" y="2293"/>
                    <a:pt x="2299" y="1943"/>
                    <a:pt x="2324" y="1568"/>
                  </a:cubicBezTo>
                  <a:cubicBezTo>
                    <a:pt x="2382" y="908"/>
                    <a:pt x="1989" y="1"/>
                    <a:pt x="12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018;p46">
              <a:extLst>
                <a:ext uri="{FF2B5EF4-FFF2-40B4-BE49-F238E27FC236}">
                  <a16:creationId xmlns:a16="http://schemas.microsoft.com/office/drawing/2014/main" id="{7865CA50-C76B-EE8D-8C0A-2592E10A3C2B}"/>
                </a:ext>
              </a:extLst>
            </p:cNvPr>
            <p:cNvSpPr/>
            <p:nvPr/>
          </p:nvSpPr>
          <p:spPr>
            <a:xfrm>
              <a:off x="6518231" y="1979470"/>
              <a:ext cx="134284" cy="279858"/>
            </a:xfrm>
            <a:custGeom>
              <a:avLst/>
              <a:gdLst/>
              <a:ahLst/>
              <a:cxnLst/>
              <a:rect l="l" t="t" r="r" b="b"/>
              <a:pathLst>
                <a:path w="2462" h="5131" extrusionOk="0">
                  <a:moveTo>
                    <a:pt x="1328" y="119"/>
                  </a:moveTo>
                  <a:cubicBezTo>
                    <a:pt x="1526" y="119"/>
                    <a:pt x="1722" y="204"/>
                    <a:pt x="1875" y="345"/>
                  </a:cubicBezTo>
                  <a:cubicBezTo>
                    <a:pt x="2199" y="682"/>
                    <a:pt x="2374" y="1157"/>
                    <a:pt x="2337" y="1632"/>
                  </a:cubicBezTo>
                  <a:cubicBezTo>
                    <a:pt x="2324" y="1819"/>
                    <a:pt x="2287" y="2007"/>
                    <a:pt x="2249" y="2182"/>
                  </a:cubicBezTo>
                  <a:cubicBezTo>
                    <a:pt x="2212" y="2357"/>
                    <a:pt x="2187" y="2544"/>
                    <a:pt x="2174" y="2719"/>
                  </a:cubicBezTo>
                  <a:cubicBezTo>
                    <a:pt x="2149" y="3032"/>
                    <a:pt x="2149" y="3356"/>
                    <a:pt x="2187" y="3669"/>
                  </a:cubicBezTo>
                  <a:cubicBezTo>
                    <a:pt x="2212" y="3831"/>
                    <a:pt x="2224" y="4006"/>
                    <a:pt x="2224" y="4181"/>
                  </a:cubicBezTo>
                  <a:cubicBezTo>
                    <a:pt x="2237" y="4606"/>
                    <a:pt x="1850" y="4894"/>
                    <a:pt x="1450" y="4981"/>
                  </a:cubicBezTo>
                  <a:cubicBezTo>
                    <a:pt x="1339" y="5006"/>
                    <a:pt x="1216" y="5021"/>
                    <a:pt x="1099" y="5021"/>
                  </a:cubicBezTo>
                  <a:cubicBezTo>
                    <a:pt x="925" y="5021"/>
                    <a:pt x="764" y="4988"/>
                    <a:pt x="675" y="4906"/>
                  </a:cubicBezTo>
                  <a:cubicBezTo>
                    <a:pt x="600" y="4831"/>
                    <a:pt x="575" y="4719"/>
                    <a:pt x="600" y="4619"/>
                  </a:cubicBezTo>
                  <a:cubicBezTo>
                    <a:pt x="625" y="4494"/>
                    <a:pt x="650" y="4381"/>
                    <a:pt x="675" y="4269"/>
                  </a:cubicBezTo>
                  <a:cubicBezTo>
                    <a:pt x="725" y="4006"/>
                    <a:pt x="775" y="3731"/>
                    <a:pt x="800" y="3469"/>
                  </a:cubicBezTo>
                  <a:lnTo>
                    <a:pt x="800" y="3456"/>
                  </a:lnTo>
                  <a:cubicBezTo>
                    <a:pt x="812" y="3194"/>
                    <a:pt x="662" y="3007"/>
                    <a:pt x="500" y="2819"/>
                  </a:cubicBezTo>
                  <a:cubicBezTo>
                    <a:pt x="400" y="2707"/>
                    <a:pt x="312" y="2569"/>
                    <a:pt x="250" y="2419"/>
                  </a:cubicBezTo>
                  <a:cubicBezTo>
                    <a:pt x="125" y="2107"/>
                    <a:pt x="100" y="1757"/>
                    <a:pt x="175" y="1419"/>
                  </a:cubicBezTo>
                  <a:cubicBezTo>
                    <a:pt x="250" y="1070"/>
                    <a:pt x="525" y="232"/>
                    <a:pt x="1112" y="132"/>
                  </a:cubicBezTo>
                  <a:cubicBezTo>
                    <a:pt x="1162" y="120"/>
                    <a:pt x="1225" y="120"/>
                    <a:pt x="1287" y="120"/>
                  </a:cubicBezTo>
                  <a:cubicBezTo>
                    <a:pt x="1301" y="119"/>
                    <a:pt x="1314" y="119"/>
                    <a:pt x="1328" y="119"/>
                  </a:cubicBezTo>
                  <a:close/>
                  <a:moveTo>
                    <a:pt x="1279" y="0"/>
                  </a:moveTo>
                  <a:cubicBezTo>
                    <a:pt x="1215" y="0"/>
                    <a:pt x="1151" y="7"/>
                    <a:pt x="1087" y="20"/>
                  </a:cubicBezTo>
                  <a:cubicBezTo>
                    <a:pt x="475" y="132"/>
                    <a:pt x="188" y="920"/>
                    <a:pt x="75" y="1382"/>
                  </a:cubicBezTo>
                  <a:cubicBezTo>
                    <a:pt x="0" y="1744"/>
                    <a:pt x="25" y="2107"/>
                    <a:pt x="150" y="2444"/>
                  </a:cubicBezTo>
                  <a:cubicBezTo>
                    <a:pt x="213" y="2607"/>
                    <a:pt x="312" y="2744"/>
                    <a:pt x="425" y="2869"/>
                  </a:cubicBezTo>
                  <a:cubicBezTo>
                    <a:pt x="562" y="3057"/>
                    <a:pt x="700" y="3219"/>
                    <a:pt x="687" y="3444"/>
                  </a:cubicBezTo>
                  <a:lnTo>
                    <a:pt x="737" y="3456"/>
                  </a:lnTo>
                  <a:lnTo>
                    <a:pt x="687" y="3456"/>
                  </a:lnTo>
                  <a:cubicBezTo>
                    <a:pt x="662" y="3719"/>
                    <a:pt x="625" y="3981"/>
                    <a:pt x="562" y="4244"/>
                  </a:cubicBezTo>
                  <a:cubicBezTo>
                    <a:pt x="537" y="4356"/>
                    <a:pt x="525" y="4481"/>
                    <a:pt x="500" y="4594"/>
                  </a:cubicBezTo>
                  <a:cubicBezTo>
                    <a:pt x="462" y="4731"/>
                    <a:pt x="500" y="4869"/>
                    <a:pt x="600" y="4969"/>
                  </a:cubicBezTo>
                  <a:cubicBezTo>
                    <a:pt x="737" y="5081"/>
                    <a:pt x="912" y="5131"/>
                    <a:pt x="1100" y="5131"/>
                  </a:cubicBezTo>
                  <a:cubicBezTo>
                    <a:pt x="1225" y="5118"/>
                    <a:pt x="1350" y="5106"/>
                    <a:pt x="1462" y="5081"/>
                  </a:cubicBezTo>
                  <a:cubicBezTo>
                    <a:pt x="1900" y="4981"/>
                    <a:pt x="2324" y="4656"/>
                    <a:pt x="2312" y="4169"/>
                  </a:cubicBezTo>
                  <a:cubicBezTo>
                    <a:pt x="2312" y="4006"/>
                    <a:pt x="2299" y="3831"/>
                    <a:pt x="2274" y="3656"/>
                  </a:cubicBezTo>
                  <a:cubicBezTo>
                    <a:pt x="2249" y="3344"/>
                    <a:pt x="2237" y="3032"/>
                    <a:pt x="2262" y="2719"/>
                  </a:cubicBezTo>
                  <a:cubicBezTo>
                    <a:pt x="2274" y="2544"/>
                    <a:pt x="2312" y="2369"/>
                    <a:pt x="2337" y="2194"/>
                  </a:cubicBezTo>
                  <a:cubicBezTo>
                    <a:pt x="2374" y="2007"/>
                    <a:pt x="2412" y="1819"/>
                    <a:pt x="2424" y="1632"/>
                  </a:cubicBezTo>
                  <a:cubicBezTo>
                    <a:pt x="2462" y="1120"/>
                    <a:pt x="2287" y="620"/>
                    <a:pt x="1925" y="257"/>
                  </a:cubicBezTo>
                  <a:cubicBezTo>
                    <a:pt x="1747" y="90"/>
                    <a:pt x="1516" y="0"/>
                    <a:pt x="12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19;p46">
              <a:extLst>
                <a:ext uri="{FF2B5EF4-FFF2-40B4-BE49-F238E27FC236}">
                  <a16:creationId xmlns:a16="http://schemas.microsoft.com/office/drawing/2014/main" id="{13E6CCB4-7397-20B1-CF41-54886C9F91AF}"/>
                </a:ext>
              </a:extLst>
            </p:cNvPr>
            <p:cNvSpPr/>
            <p:nvPr/>
          </p:nvSpPr>
          <p:spPr>
            <a:xfrm>
              <a:off x="6976224" y="4169842"/>
              <a:ext cx="177972" cy="97031"/>
            </a:xfrm>
            <a:custGeom>
              <a:avLst/>
              <a:gdLst/>
              <a:ahLst/>
              <a:cxnLst/>
              <a:rect l="l" t="t" r="r" b="b"/>
              <a:pathLst>
                <a:path w="3263" h="1779" extrusionOk="0">
                  <a:moveTo>
                    <a:pt x="1" y="0"/>
                  </a:moveTo>
                  <a:cubicBezTo>
                    <a:pt x="1" y="112"/>
                    <a:pt x="26" y="225"/>
                    <a:pt x="63" y="337"/>
                  </a:cubicBezTo>
                  <a:cubicBezTo>
                    <a:pt x="126" y="550"/>
                    <a:pt x="151" y="775"/>
                    <a:pt x="138" y="987"/>
                  </a:cubicBezTo>
                  <a:cubicBezTo>
                    <a:pt x="88" y="1175"/>
                    <a:pt x="63" y="1350"/>
                    <a:pt x="63" y="1537"/>
                  </a:cubicBezTo>
                  <a:cubicBezTo>
                    <a:pt x="89" y="1715"/>
                    <a:pt x="183" y="1744"/>
                    <a:pt x="307" y="1744"/>
                  </a:cubicBezTo>
                  <a:cubicBezTo>
                    <a:pt x="366" y="1744"/>
                    <a:pt x="432" y="1737"/>
                    <a:pt x="501" y="1737"/>
                  </a:cubicBezTo>
                  <a:cubicBezTo>
                    <a:pt x="544" y="1736"/>
                    <a:pt x="587" y="1736"/>
                    <a:pt x="630" y="1736"/>
                  </a:cubicBezTo>
                  <a:cubicBezTo>
                    <a:pt x="1137" y="1736"/>
                    <a:pt x="1648" y="1779"/>
                    <a:pt x="2150" y="1779"/>
                  </a:cubicBezTo>
                  <a:cubicBezTo>
                    <a:pt x="2399" y="1779"/>
                    <a:pt x="2645" y="1768"/>
                    <a:pt x="2888" y="1737"/>
                  </a:cubicBezTo>
                  <a:cubicBezTo>
                    <a:pt x="3013" y="1737"/>
                    <a:pt x="3138" y="1687"/>
                    <a:pt x="3225" y="1600"/>
                  </a:cubicBezTo>
                  <a:cubicBezTo>
                    <a:pt x="3262" y="1550"/>
                    <a:pt x="3225" y="1462"/>
                    <a:pt x="3063" y="1375"/>
                  </a:cubicBezTo>
                  <a:cubicBezTo>
                    <a:pt x="2975" y="1312"/>
                    <a:pt x="2863" y="1262"/>
                    <a:pt x="2750" y="1237"/>
                  </a:cubicBezTo>
                  <a:cubicBezTo>
                    <a:pt x="2363" y="1112"/>
                    <a:pt x="1988" y="950"/>
                    <a:pt x="1650" y="712"/>
                  </a:cubicBezTo>
                  <a:cubicBezTo>
                    <a:pt x="1413" y="537"/>
                    <a:pt x="1213" y="312"/>
                    <a:pt x="1063" y="63"/>
                  </a:cubicBezTo>
                  <a:cubicBezTo>
                    <a:pt x="1055" y="46"/>
                    <a:pt x="1009" y="40"/>
                    <a:pt x="949" y="40"/>
                  </a:cubicBezTo>
                  <a:cubicBezTo>
                    <a:pt x="828" y="40"/>
                    <a:pt x="651" y="63"/>
                    <a:pt x="601" y="6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0;p46">
              <a:extLst>
                <a:ext uri="{FF2B5EF4-FFF2-40B4-BE49-F238E27FC236}">
                  <a16:creationId xmlns:a16="http://schemas.microsoft.com/office/drawing/2014/main" id="{1F410EA1-4A4E-82A4-89E9-2E1FC9BF2B35}"/>
                </a:ext>
              </a:extLst>
            </p:cNvPr>
            <p:cNvSpPr/>
            <p:nvPr/>
          </p:nvSpPr>
          <p:spPr>
            <a:xfrm>
              <a:off x="6518231" y="1944453"/>
              <a:ext cx="162918" cy="141156"/>
            </a:xfrm>
            <a:custGeom>
              <a:avLst/>
              <a:gdLst/>
              <a:ahLst/>
              <a:cxnLst/>
              <a:rect l="l" t="t" r="r" b="b"/>
              <a:pathLst>
                <a:path w="2987" h="2588" extrusionOk="0">
                  <a:moveTo>
                    <a:pt x="774" y="1"/>
                  </a:moveTo>
                  <a:cubicBezTo>
                    <a:pt x="692" y="1"/>
                    <a:pt x="608" y="8"/>
                    <a:pt x="525" y="25"/>
                  </a:cubicBezTo>
                  <a:cubicBezTo>
                    <a:pt x="462" y="37"/>
                    <a:pt x="412" y="50"/>
                    <a:pt x="362" y="74"/>
                  </a:cubicBezTo>
                  <a:cubicBezTo>
                    <a:pt x="237" y="137"/>
                    <a:pt x="150" y="224"/>
                    <a:pt x="88" y="337"/>
                  </a:cubicBezTo>
                  <a:cubicBezTo>
                    <a:pt x="0" y="574"/>
                    <a:pt x="75" y="837"/>
                    <a:pt x="275" y="987"/>
                  </a:cubicBezTo>
                  <a:cubicBezTo>
                    <a:pt x="475" y="1137"/>
                    <a:pt x="712" y="1212"/>
                    <a:pt x="962" y="1224"/>
                  </a:cubicBezTo>
                  <a:cubicBezTo>
                    <a:pt x="1500" y="1262"/>
                    <a:pt x="1737" y="1262"/>
                    <a:pt x="1975" y="1799"/>
                  </a:cubicBezTo>
                  <a:cubicBezTo>
                    <a:pt x="2072" y="2019"/>
                    <a:pt x="2158" y="2587"/>
                    <a:pt x="2490" y="2587"/>
                  </a:cubicBezTo>
                  <a:cubicBezTo>
                    <a:pt x="2497" y="2587"/>
                    <a:pt x="2505" y="2587"/>
                    <a:pt x="2512" y="2586"/>
                  </a:cubicBezTo>
                  <a:cubicBezTo>
                    <a:pt x="2812" y="2561"/>
                    <a:pt x="2937" y="2011"/>
                    <a:pt x="2949" y="1787"/>
                  </a:cubicBezTo>
                  <a:cubicBezTo>
                    <a:pt x="2987" y="1387"/>
                    <a:pt x="2799" y="999"/>
                    <a:pt x="2462" y="787"/>
                  </a:cubicBezTo>
                  <a:cubicBezTo>
                    <a:pt x="2125" y="599"/>
                    <a:pt x="1800" y="374"/>
                    <a:pt x="1462" y="187"/>
                  </a:cubicBezTo>
                  <a:cubicBezTo>
                    <a:pt x="1248" y="66"/>
                    <a:pt x="1014" y="1"/>
                    <a:pt x="7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1;p46">
              <a:extLst>
                <a:ext uri="{FF2B5EF4-FFF2-40B4-BE49-F238E27FC236}">
                  <a16:creationId xmlns:a16="http://schemas.microsoft.com/office/drawing/2014/main" id="{4273454E-678F-8916-3832-BFA58802D8A6}"/>
                </a:ext>
              </a:extLst>
            </p:cNvPr>
            <p:cNvSpPr/>
            <p:nvPr/>
          </p:nvSpPr>
          <p:spPr>
            <a:xfrm>
              <a:off x="6616353" y="2046393"/>
              <a:ext cx="47616" cy="53343"/>
            </a:xfrm>
            <a:custGeom>
              <a:avLst/>
              <a:gdLst/>
              <a:ahLst/>
              <a:cxnLst/>
              <a:rect l="l" t="t" r="r" b="b"/>
              <a:pathLst>
                <a:path w="873" h="978" extrusionOk="0">
                  <a:moveTo>
                    <a:pt x="329" y="0"/>
                  </a:moveTo>
                  <a:cubicBezTo>
                    <a:pt x="245" y="0"/>
                    <a:pt x="161" y="28"/>
                    <a:pt x="101" y="80"/>
                  </a:cubicBezTo>
                  <a:lnTo>
                    <a:pt x="1" y="755"/>
                  </a:lnTo>
                  <a:cubicBezTo>
                    <a:pt x="85" y="910"/>
                    <a:pt x="225" y="977"/>
                    <a:pt x="364" y="977"/>
                  </a:cubicBezTo>
                  <a:cubicBezTo>
                    <a:pt x="618" y="977"/>
                    <a:pt x="873" y="757"/>
                    <a:pt x="800" y="442"/>
                  </a:cubicBezTo>
                  <a:cubicBezTo>
                    <a:pt x="775" y="367"/>
                    <a:pt x="750" y="305"/>
                    <a:pt x="700" y="242"/>
                  </a:cubicBezTo>
                  <a:cubicBezTo>
                    <a:pt x="638" y="142"/>
                    <a:pt x="538" y="67"/>
                    <a:pt x="438" y="18"/>
                  </a:cubicBezTo>
                  <a:cubicBezTo>
                    <a:pt x="403" y="6"/>
                    <a:pt x="366" y="0"/>
                    <a:pt x="3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2;p46">
              <a:extLst>
                <a:ext uri="{FF2B5EF4-FFF2-40B4-BE49-F238E27FC236}">
                  <a16:creationId xmlns:a16="http://schemas.microsoft.com/office/drawing/2014/main" id="{966686B8-C79B-321F-4668-3C50352E9386}"/>
                </a:ext>
              </a:extLst>
            </p:cNvPr>
            <p:cNvSpPr/>
            <p:nvPr/>
          </p:nvSpPr>
          <p:spPr>
            <a:xfrm>
              <a:off x="6533885" y="2079337"/>
              <a:ext cx="49797" cy="29398"/>
            </a:xfrm>
            <a:custGeom>
              <a:avLst/>
              <a:gdLst/>
              <a:ahLst/>
              <a:cxnLst/>
              <a:rect l="l" t="t" r="r" b="b"/>
              <a:pathLst>
                <a:path w="913" h="539" extrusionOk="0">
                  <a:moveTo>
                    <a:pt x="38" y="1"/>
                  </a:moveTo>
                  <a:cubicBezTo>
                    <a:pt x="0" y="226"/>
                    <a:pt x="138" y="451"/>
                    <a:pt x="350" y="526"/>
                  </a:cubicBezTo>
                  <a:cubicBezTo>
                    <a:pt x="388" y="538"/>
                    <a:pt x="438" y="538"/>
                    <a:pt x="488" y="538"/>
                  </a:cubicBezTo>
                  <a:cubicBezTo>
                    <a:pt x="663" y="538"/>
                    <a:pt x="825" y="438"/>
                    <a:pt x="913" y="276"/>
                  </a:cubicBezTo>
                  <a:lnTo>
                    <a:pt x="813" y="238"/>
                  </a:lnTo>
                  <a:cubicBezTo>
                    <a:pt x="746" y="386"/>
                    <a:pt x="621" y="450"/>
                    <a:pt x="497" y="450"/>
                  </a:cubicBezTo>
                  <a:cubicBezTo>
                    <a:pt x="294" y="450"/>
                    <a:pt x="92" y="281"/>
                    <a:pt x="138" y="26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3;p46">
              <a:extLst>
                <a:ext uri="{FF2B5EF4-FFF2-40B4-BE49-F238E27FC236}">
                  <a16:creationId xmlns:a16="http://schemas.microsoft.com/office/drawing/2014/main" id="{A722C27E-F10F-D643-202E-25EBEFA8839D}"/>
                </a:ext>
              </a:extLst>
            </p:cNvPr>
            <p:cNvSpPr/>
            <p:nvPr/>
          </p:nvSpPr>
          <p:spPr>
            <a:xfrm>
              <a:off x="6544793" y="2138679"/>
              <a:ext cx="36871" cy="35453"/>
            </a:xfrm>
            <a:custGeom>
              <a:avLst/>
              <a:gdLst/>
              <a:ahLst/>
              <a:cxnLst/>
              <a:rect l="l" t="t" r="r" b="b"/>
              <a:pathLst>
                <a:path w="676" h="650" extrusionOk="0">
                  <a:moveTo>
                    <a:pt x="0" y="0"/>
                  </a:moveTo>
                  <a:cubicBezTo>
                    <a:pt x="25" y="13"/>
                    <a:pt x="38" y="38"/>
                    <a:pt x="63" y="50"/>
                  </a:cubicBezTo>
                  <a:lnTo>
                    <a:pt x="75" y="50"/>
                  </a:lnTo>
                  <a:cubicBezTo>
                    <a:pt x="175" y="237"/>
                    <a:pt x="225" y="450"/>
                    <a:pt x="250" y="650"/>
                  </a:cubicBezTo>
                  <a:cubicBezTo>
                    <a:pt x="338" y="425"/>
                    <a:pt x="488" y="213"/>
                    <a:pt x="675" y="50"/>
                  </a:cubicBezTo>
                  <a:lnTo>
                    <a:pt x="675" y="50"/>
                  </a:lnTo>
                  <a:cubicBezTo>
                    <a:pt x="632" y="56"/>
                    <a:pt x="585" y="59"/>
                    <a:pt x="538" y="59"/>
                  </a:cubicBezTo>
                  <a:cubicBezTo>
                    <a:pt x="491" y="59"/>
                    <a:pt x="444" y="56"/>
                    <a:pt x="400" y="50"/>
                  </a:cubicBezTo>
                  <a:cubicBezTo>
                    <a:pt x="275" y="50"/>
                    <a:pt x="163" y="25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4;p46">
              <a:extLst>
                <a:ext uri="{FF2B5EF4-FFF2-40B4-BE49-F238E27FC236}">
                  <a16:creationId xmlns:a16="http://schemas.microsoft.com/office/drawing/2014/main" id="{F19E8A7C-556B-B9DA-3332-0EFDB0318E2F}"/>
                </a:ext>
              </a:extLst>
            </p:cNvPr>
            <p:cNvSpPr/>
            <p:nvPr/>
          </p:nvSpPr>
          <p:spPr>
            <a:xfrm>
              <a:off x="6632061" y="2064338"/>
              <a:ext cx="10254" cy="18490"/>
            </a:xfrm>
            <a:custGeom>
              <a:avLst/>
              <a:gdLst/>
              <a:ahLst/>
              <a:cxnLst/>
              <a:rect l="l" t="t" r="r" b="b"/>
              <a:pathLst>
                <a:path w="188" h="339" extrusionOk="0">
                  <a:moveTo>
                    <a:pt x="13" y="1"/>
                  </a:moveTo>
                  <a:lnTo>
                    <a:pt x="0" y="313"/>
                  </a:lnTo>
                  <a:lnTo>
                    <a:pt x="0" y="338"/>
                  </a:lnTo>
                  <a:cubicBezTo>
                    <a:pt x="38" y="338"/>
                    <a:pt x="62" y="326"/>
                    <a:pt x="87" y="326"/>
                  </a:cubicBezTo>
                  <a:cubicBezTo>
                    <a:pt x="162" y="288"/>
                    <a:pt x="187" y="213"/>
                    <a:pt x="175" y="138"/>
                  </a:cubicBezTo>
                  <a:cubicBezTo>
                    <a:pt x="150" y="63"/>
                    <a:pt x="87" y="13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5;p46">
              <a:extLst>
                <a:ext uri="{FF2B5EF4-FFF2-40B4-BE49-F238E27FC236}">
                  <a16:creationId xmlns:a16="http://schemas.microsoft.com/office/drawing/2014/main" id="{2DA5F5CA-A5BE-09A0-E631-F726ED1444A8}"/>
                </a:ext>
              </a:extLst>
            </p:cNvPr>
            <p:cNvSpPr/>
            <p:nvPr/>
          </p:nvSpPr>
          <p:spPr>
            <a:xfrm>
              <a:off x="6553629" y="2928618"/>
              <a:ext cx="36871" cy="273367"/>
            </a:xfrm>
            <a:custGeom>
              <a:avLst/>
              <a:gdLst/>
              <a:ahLst/>
              <a:cxnLst/>
              <a:rect l="l" t="t" r="r" b="b"/>
              <a:pathLst>
                <a:path w="676" h="5012" extrusionOk="0">
                  <a:moveTo>
                    <a:pt x="1" y="1"/>
                  </a:moveTo>
                  <a:cubicBezTo>
                    <a:pt x="138" y="1675"/>
                    <a:pt x="338" y="3362"/>
                    <a:pt x="576" y="5012"/>
                  </a:cubicBezTo>
                  <a:lnTo>
                    <a:pt x="676" y="4999"/>
                  </a:lnTo>
                  <a:cubicBezTo>
                    <a:pt x="438" y="3350"/>
                    <a:pt x="238" y="1663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6;p46">
              <a:extLst>
                <a:ext uri="{FF2B5EF4-FFF2-40B4-BE49-F238E27FC236}">
                  <a16:creationId xmlns:a16="http://schemas.microsoft.com/office/drawing/2014/main" id="{6C2F1B1B-42E6-21A3-4F42-B0D1680CAC1A}"/>
                </a:ext>
              </a:extLst>
            </p:cNvPr>
            <p:cNvSpPr/>
            <p:nvPr/>
          </p:nvSpPr>
          <p:spPr>
            <a:xfrm>
              <a:off x="6391420" y="2372448"/>
              <a:ext cx="38889" cy="81159"/>
            </a:xfrm>
            <a:custGeom>
              <a:avLst/>
              <a:gdLst/>
              <a:ahLst/>
              <a:cxnLst/>
              <a:rect l="l" t="t" r="r" b="b"/>
              <a:pathLst>
                <a:path w="713" h="1488" extrusionOk="0">
                  <a:moveTo>
                    <a:pt x="626" y="0"/>
                  </a:moveTo>
                  <a:lnTo>
                    <a:pt x="1" y="1438"/>
                  </a:lnTo>
                  <a:lnTo>
                    <a:pt x="88" y="1488"/>
                  </a:lnTo>
                  <a:lnTo>
                    <a:pt x="713" y="38"/>
                  </a:lnTo>
                  <a:lnTo>
                    <a:pt x="6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7;p46">
              <a:extLst>
                <a:ext uri="{FF2B5EF4-FFF2-40B4-BE49-F238E27FC236}">
                  <a16:creationId xmlns:a16="http://schemas.microsoft.com/office/drawing/2014/main" id="{16578BD9-AADA-BB1D-ED08-CA575A3DD3C7}"/>
                </a:ext>
              </a:extLst>
            </p:cNvPr>
            <p:cNvSpPr/>
            <p:nvPr/>
          </p:nvSpPr>
          <p:spPr>
            <a:xfrm>
              <a:off x="6743819" y="2420173"/>
              <a:ext cx="37525" cy="85250"/>
            </a:xfrm>
            <a:custGeom>
              <a:avLst/>
              <a:gdLst/>
              <a:ahLst/>
              <a:cxnLst/>
              <a:rect l="l" t="t" r="r" b="b"/>
              <a:pathLst>
                <a:path w="688" h="1563" extrusionOk="0">
                  <a:moveTo>
                    <a:pt x="100" y="0"/>
                  </a:moveTo>
                  <a:lnTo>
                    <a:pt x="0" y="25"/>
                  </a:lnTo>
                  <a:cubicBezTo>
                    <a:pt x="125" y="563"/>
                    <a:pt x="325" y="1087"/>
                    <a:pt x="600" y="1562"/>
                  </a:cubicBezTo>
                  <a:lnTo>
                    <a:pt x="688" y="1525"/>
                  </a:lnTo>
                  <a:cubicBezTo>
                    <a:pt x="425" y="1037"/>
                    <a:pt x="225" y="525"/>
                    <a:pt x="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028;p46">
              <a:extLst>
                <a:ext uri="{FF2B5EF4-FFF2-40B4-BE49-F238E27FC236}">
                  <a16:creationId xmlns:a16="http://schemas.microsoft.com/office/drawing/2014/main" id="{E6857216-8AA6-73F9-60F0-E93B715E2E01}"/>
                </a:ext>
              </a:extLst>
            </p:cNvPr>
            <p:cNvSpPr/>
            <p:nvPr/>
          </p:nvSpPr>
          <p:spPr>
            <a:xfrm>
              <a:off x="6171941" y="1498623"/>
              <a:ext cx="162264" cy="106412"/>
            </a:xfrm>
            <a:custGeom>
              <a:avLst/>
              <a:gdLst/>
              <a:ahLst/>
              <a:cxnLst/>
              <a:rect l="l" t="t" r="r" b="b"/>
              <a:pathLst>
                <a:path w="2975" h="1951" extrusionOk="0">
                  <a:moveTo>
                    <a:pt x="2700" y="913"/>
                  </a:moveTo>
                  <a:cubicBezTo>
                    <a:pt x="2738" y="913"/>
                    <a:pt x="2763" y="925"/>
                    <a:pt x="2787" y="950"/>
                  </a:cubicBezTo>
                  <a:cubicBezTo>
                    <a:pt x="2800" y="975"/>
                    <a:pt x="2812" y="1000"/>
                    <a:pt x="2800" y="1025"/>
                  </a:cubicBezTo>
                  <a:lnTo>
                    <a:pt x="2688" y="1725"/>
                  </a:lnTo>
                  <a:cubicBezTo>
                    <a:pt x="2675" y="1775"/>
                    <a:pt x="2638" y="1800"/>
                    <a:pt x="2588" y="1800"/>
                  </a:cubicBezTo>
                  <a:lnTo>
                    <a:pt x="1113" y="1800"/>
                  </a:lnTo>
                  <a:cubicBezTo>
                    <a:pt x="1063" y="1800"/>
                    <a:pt x="1025" y="1775"/>
                    <a:pt x="1013" y="1725"/>
                  </a:cubicBezTo>
                  <a:lnTo>
                    <a:pt x="863" y="913"/>
                  </a:lnTo>
                  <a:close/>
                  <a:moveTo>
                    <a:pt x="26" y="1"/>
                  </a:moveTo>
                  <a:lnTo>
                    <a:pt x="1" y="138"/>
                  </a:lnTo>
                  <a:lnTo>
                    <a:pt x="501" y="213"/>
                  </a:lnTo>
                  <a:cubicBezTo>
                    <a:pt x="551" y="213"/>
                    <a:pt x="576" y="238"/>
                    <a:pt x="588" y="288"/>
                  </a:cubicBezTo>
                  <a:lnTo>
                    <a:pt x="888" y="1763"/>
                  </a:lnTo>
                  <a:cubicBezTo>
                    <a:pt x="913" y="1875"/>
                    <a:pt x="1013" y="1950"/>
                    <a:pt x="1125" y="1950"/>
                  </a:cubicBezTo>
                  <a:lnTo>
                    <a:pt x="2600" y="1950"/>
                  </a:lnTo>
                  <a:cubicBezTo>
                    <a:pt x="2725" y="1950"/>
                    <a:pt x="2825" y="1863"/>
                    <a:pt x="2837" y="1750"/>
                  </a:cubicBezTo>
                  <a:lnTo>
                    <a:pt x="2962" y="1050"/>
                  </a:lnTo>
                  <a:cubicBezTo>
                    <a:pt x="2975" y="988"/>
                    <a:pt x="2950" y="913"/>
                    <a:pt x="2912" y="863"/>
                  </a:cubicBezTo>
                  <a:cubicBezTo>
                    <a:pt x="2862" y="801"/>
                    <a:pt x="2787" y="776"/>
                    <a:pt x="2713" y="776"/>
                  </a:cubicBezTo>
                  <a:lnTo>
                    <a:pt x="838" y="776"/>
                  </a:lnTo>
                  <a:lnTo>
                    <a:pt x="726" y="251"/>
                  </a:lnTo>
                  <a:cubicBezTo>
                    <a:pt x="713" y="151"/>
                    <a:pt x="626" y="76"/>
                    <a:pt x="526" y="63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029;p46">
              <a:extLst>
                <a:ext uri="{FF2B5EF4-FFF2-40B4-BE49-F238E27FC236}">
                  <a16:creationId xmlns:a16="http://schemas.microsoft.com/office/drawing/2014/main" id="{C31CEEA5-629E-F3E0-6892-25191AFEB463}"/>
                </a:ext>
              </a:extLst>
            </p:cNvPr>
            <p:cNvSpPr/>
            <p:nvPr/>
          </p:nvSpPr>
          <p:spPr>
            <a:xfrm>
              <a:off x="6230574" y="1605635"/>
              <a:ext cx="23890" cy="23944"/>
            </a:xfrm>
            <a:custGeom>
              <a:avLst/>
              <a:gdLst/>
              <a:ahLst/>
              <a:cxnLst/>
              <a:rect l="l" t="t" r="r" b="b"/>
              <a:pathLst>
                <a:path w="438" h="439" extrusionOk="0">
                  <a:moveTo>
                    <a:pt x="213" y="1"/>
                  </a:moveTo>
                  <a:cubicBezTo>
                    <a:pt x="100" y="1"/>
                    <a:pt x="0" y="101"/>
                    <a:pt x="0" y="213"/>
                  </a:cubicBezTo>
                  <a:cubicBezTo>
                    <a:pt x="0" y="338"/>
                    <a:pt x="100" y="438"/>
                    <a:pt x="213" y="438"/>
                  </a:cubicBezTo>
                  <a:cubicBezTo>
                    <a:pt x="338" y="438"/>
                    <a:pt x="438" y="338"/>
                    <a:pt x="438" y="213"/>
                  </a:cubicBezTo>
                  <a:cubicBezTo>
                    <a:pt x="438" y="101"/>
                    <a:pt x="338" y="1"/>
                    <a:pt x="2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0;p46">
              <a:extLst>
                <a:ext uri="{FF2B5EF4-FFF2-40B4-BE49-F238E27FC236}">
                  <a16:creationId xmlns:a16="http://schemas.microsoft.com/office/drawing/2014/main" id="{47C7D6E9-C9E8-7578-3BA9-BEBD734665B4}"/>
                </a:ext>
              </a:extLst>
            </p:cNvPr>
            <p:cNvSpPr/>
            <p:nvPr/>
          </p:nvSpPr>
          <p:spPr>
            <a:xfrm>
              <a:off x="6278298" y="1605635"/>
              <a:ext cx="23890" cy="23944"/>
            </a:xfrm>
            <a:custGeom>
              <a:avLst/>
              <a:gdLst/>
              <a:ahLst/>
              <a:cxnLst/>
              <a:rect l="l" t="t" r="r" b="b"/>
              <a:pathLst>
                <a:path w="438" h="439" extrusionOk="0">
                  <a:moveTo>
                    <a:pt x="225" y="1"/>
                  </a:moveTo>
                  <a:cubicBezTo>
                    <a:pt x="100" y="1"/>
                    <a:pt x="0" y="101"/>
                    <a:pt x="0" y="213"/>
                  </a:cubicBezTo>
                  <a:cubicBezTo>
                    <a:pt x="0" y="338"/>
                    <a:pt x="100" y="438"/>
                    <a:pt x="225" y="438"/>
                  </a:cubicBezTo>
                  <a:cubicBezTo>
                    <a:pt x="350" y="438"/>
                    <a:pt x="438" y="338"/>
                    <a:pt x="438" y="213"/>
                  </a:cubicBezTo>
                  <a:cubicBezTo>
                    <a:pt x="438" y="101"/>
                    <a:pt x="350" y="1"/>
                    <a:pt x="2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031;p46">
              <a:extLst>
                <a:ext uri="{FF2B5EF4-FFF2-40B4-BE49-F238E27FC236}">
                  <a16:creationId xmlns:a16="http://schemas.microsoft.com/office/drawing/2014/main" id="{4DE4DC42-7E4E-BBF2-C1B0-0618AE34685D}"/>
                </a:ext>
              </a:extLst>
            </p:cNvPr>
            <p:cNvSpPr/>
            <p:nvPr/>
          </p:nvSpPr>
          <p:spPr>
            <a:xfrm>
              <a:off x="5975642" y="1504023"/>
              <a:ext cx="107067" cy="92122"/>
            </a:xfrm>
            <a:custGeom>
              <a:avLst/>
              <a:gdLst/>
              <a:ahLst/>
              <a:cxnLst/>
              <a:rect l="l" t="t" r="r" b="b"/>
              <a:pathLst>
                <a:path w="1963" h="1689" extrusionOk="0">
                  <a:moveTo>
                    <a:pt x="1113" y="152"/>
                  </a:moveTo>
                  <a:cubicBezTo>
                    <a:pt x="1500" y="152"/>
                    <a:pt x="1800" y="464"/>
                    <a:pt x="1800" y="839"/>
                  </a:cubicBezTo>
                  <a:cubicBezTo>
                    <a:pt x="1800" y="1260"/>
                    <a:pt x="1460" y="1539"/>
                    <a:pt x="1104" y="1539"/>
                  </a:cubicBezTo>
                  <a:cubicBezTo>
                    <a:pt x="932" y="1539"/>
                    <a:pt x="756" y="1473"/>
                    <a:pt x="613" y="1326"/>
                  </a:cubicBezTo>
                  <a:cubicBezTo>
                    <a:pt x="176" y="889"/>
                    <a:pt x="488" y="152"/>
                    <a:pt x="1113" y="152"/>
                  </a:cubicBezTo>
                  <a:close/>
                  <a:moveTo>
                    <a:pt x="1111" y="1"/>
                  </a:moveTo>
                  <a:cubicBezTo>
                    <a:pt x="905" y="1"/>
                    <a:pt x="695" y="78"/>
                    <a:pt x="526" y="252"/>
                  </a:cubicBezTo>
                  <a:cubicBezTo>
                    <a:pt x="1" y="776"/>
                    <a:pt x="363" y="1676"/>
                    <a:pt x="1113" y="1689"/>
                  </a:cubicBezTo>
                  <a:cubicBezTo>
                    <a:pt x="1575" y="1689"/>
                    <a:pt x="1950" y="1314"/>
                    <a:pt x="1963" y="839"/>
                  </a:cubicBezTo>
                  <a:cubicBezTo>
                    <a:pt x="1963" y="340"/>
                    <a:pt x="1544" y="1"/>
                    <a:pt x="1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032;p46">
              <a:extLst>
                <a:ext uri="{FF2B5EF4-FFF2-40B4-BE49-F238E27FC236}">
                  <a16:creationId xmlns:a16="http://schemas.microsoft.com/office/drawing/2014/main" id="{DD801090-8419-FA46-82AD-A999448E6307}"/>
                </a:ext>
              </a:extLst>
            </p:cNvPr>
            <p:cNvSpPr/>
            <p:nvPr/>
          </p:nvSpPr>
          <p:spPr>
            <a:xfrm>
              <a:off x="6056747" y="1583164"/>
              <a:ext cx="39598" cy="42979"/>
            </a:xfrm>
            <a:custGeom>
              <a:avLst/>
              <a:gdLst/>
              <a:ahLst/>
              <a:cxnLst/>
              <a:rect l="l" t="t" r="r" b="b"/>
              <a:pathLst>
                <a:path w="726" h="788" extrusionOk="0">
                  <a:moveTo>
                    <a:pt x="113" y="0"/>
                  </a:moveTo>
                  <a:lnTo>
                    <a:pt x="1" y="88"/>
                  </a:lnTo>
                  <a:lnTo>
                    <a:pt x="613" y="788"/>
                  </a:lnTo>
                  <a:lnTo>
                    <a:pt x="726" y="688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033;p46">
              <a:extLst>
                <a:ext uri="{FF2B5EF4-FFF2-40B4-BE49-F238E27FC236}">
                  <a16:creationId xmlns:a16="http://schemas.microsoft.com/office/drawing/2014/main" id="{188EFD0B-D437-5FF4-F8AE-29D1E0CB9F2E}"/>
                </a:ext>
              </a:extLst>
            </p:cNvPr>
            <p:cNvSpPr/>
            <p:nvPr/>
          </p:nvSpPr>
          <p:spPr>
            <a:xfrm>
              <a:off x="5242918" y="1558620"/>
              <a:ext cx="107067" cy="10254"/>
            </a:xfrm>
            <a:custGeom>
              <a:avLst/>
              <a:gdLst/>
              <a:ahLst/>
              <a:cxnLst/>
              <a:rect l="l" t="t" r="r" b="b"/>
              <a:pathLst>
                <a:path w="1963" h="188" extrusionOk="0">
                  <a:moveTo>
                    <a:pt x="1" y="0"/>
                  </a:moveTo>
                  <a:lnTo>
                    <a:pt x="1" y="188"/>
                  </a:lnTo>
                  <a:lnTo>
                    <a:pt x="1963" y="188"/>
                  </a:lnTo>
                  <a:lnTo>
                    <a:pt x="19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034;p46">
              <a:extLst>
                <a:ext uri="{FF2B5EF4-FFF2-40B4-BE49-F238E27FC236}">
                  <a16:creationId xmlns:a16="http://schemas.microsoft.com/office/drawing/2014/main" id="{47B7256F-5BEA-AA4C-3B27-BFBA77E35A65}"/>
                </a:ext>
              </a:extLst>
            </p:cNvPr>
            <p:cNvSpPr/>
            <p:nvPr/>
          </p:nvSpPr>
          <p:spPr>
            <a:xfrm>
              <a:off x="5242918" y="1524531"/>
              <a:ext cx="107067" cy="10309"/>
            </a:xfrm>
            <a:custGeom>
              <a:avLst/>
              <a:gdLst/>
              <a:ahLst/>
              <a:cxnLst/>
              <a:rect l="l" t="t" r="r" b="b"/>
              <a:pathLst>
                <a:path w="1963" h="189" extrusionOk="0">
                  <a:moveTo>
                    <a:pt x="1" y="1"/>
                  </a:moveTo>
                  <a:lnTo>
                    <a:pt x="1" y="188"/>
                  </a:lnTo>
                  <a:lnTo>
                    <a:pt x="1963" y="188"/>
                  </a:lnTo>
                  <a:lnTo>
                    <a:pt x="19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5;p46">
              <a:extLst>
                <a:ext uri="{FF2B5EF4-FFF2-40B4-BE49-F238E27FC236}">
                  <a16:creationId xmlns:a16="http://schemas.microsoft.com/office/drawing/2014/main" id="{2A50716B-0C61-7E85-1322-CF65FDEF3780}"/>
                </a:ext>
              </a:extLst>
            </p:cNvPr>
            <p:cNvSpPr/>
            <p:nvPr/>
          </p:nvSpPr>
          <p:spPr>
            <a:xfrm>
              <a:off x="5242918" y="1592709"/>
              <a:ext cx="107067" cy="10254"/>
            </a:xfrm>
            <a:custGeom>
              <a:avLst/>
              <a:gdLst/>
              <a:ahLst/>
              <a:cxnLst/>
              <a:rect l="l" t="t" r="r" b="b"/>
              <a:pathLst>
                <a:path w="1963" h="188" extrusionOk="0">
                  <a:moveTo>
                    <a:pt x="1" y="0"/>
                  </a:moveTo>
                  <a:lnTo>
                    <a:pt x="1" y="188"/>
                  </a:lnTo>
                  <a:lnTo>
                    <a:pt x="1963" y="188"/>
                  </a:lnTo>
                  <a:lnTo>
                    <a:pt x="19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036;p46">
              <a:extLst>
                <a:ext uri="{FF2B5EF4-FFF2-40B4-BE49-F238E27FC236}">
                  <a16:creationId xmlns:a16="http://schemas.microsoft.com/office/drawing/2014/main" id="{C4F4DFB0-5E37-1725-FDF5-885605CAC39B}"/>
                </a:ext>
              </a:extLst>
            </p:cNvPr>
            <p:cNvSpPr/>
            <p:nvPr/>
          </p:nvSpPr>
          <p:spPr>
            <a:xfrm>
              <a:off x="5459343" y="1510404"/>
              <a:ext cx="133084" cy="106903"/>
            </a:xfrm>
            <a:custGeom>
              <a:avLst/>
              <a:gdLst/>
              <a:ahLst/>
              <a:cxnLst/>
              <a:rect l="l" t="t" r="r" b="b"/>
              <a:pathLst>
                <a:path w="2440" h="1960" extrusionOk="0">
                  <a:moveTo>
                    <a:pt x="632" y="1"/>
                  </a:moveTo>
                  <a:cubicBezTo>
                    <a:pt x="180" y="1"/>
                    <a:pt x="0" y="463"/>
                    <a:pt x="207" y="897"/>
                  </a:cubicBezTo>
                  <a:cubicBezTo>
                    <a:pt x="444" y="1397"/>
                    <a:pt x="1231" y="1959"/>
                    <a:pt x="1231" y="1959"/>
                  </a:cubicBezTo>
                  <a:cubicBezTo>
                    <a:pt x="1231" y="1959"/>
                    <a:pt x="2019" y="1372"/>
                    <a:pt x="2244" y="897"/>
                  </a:cubicBezTo>
                  <a:cubicBezTo>
                    <a:pt x="2439" y="473"/>
                    <a:pt x="2266" y="1"/>
                    <a:pt x="1814" y="1"/>
                  </a:cubicBezTo>
                  <a:cubicBezTo>
                    <a:pt x="1747" y="1"/>
                    <a:pt x="1673" y="12"/>
                    <a:pt x="1594" y="35"/>
                  </a:cubicBezTo>
                  <a:cubicBezTo>
                    <a:pt x="1381" y="97"/>
                    <a:pt x="1231" y="385"/>
                    <a:pt x="1231" y="385"/>
                  </a:cubicBezTo>
                  <a:cubicBezTo>
                    <a:pt x="1231" y="385"/>
                    <a:pt x="1069" y="97"/>
                    <a:pt x="856" y="35"/>
                  </a:cubicBezTo>
                  <a:cubicBezTo>
                    <a:pt x="776" y="12"/>
                    <a:pt x="701" y="1"/>
                    <a:pt x="6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97FC92C2-D353-6D81-7189-83B8C4BA5FB7}"/>
                  </a:ext>
                </a:extLst>
              </p14:cNvPr>
              <p14:cNvContentPartPr/>
              <p14:nvPr/>
            </p14:nvContentPartPr>
            <p14:xfrm>
              <a:off x="6730867" y="4105245"/>
              <a:ext cx="303840" cy="60444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97FC92C2-D353-6D81-7189-83B8C4BA5FB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722227" y="4096245"/>
                <a:ext cx="321480" cy="62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CF85B59A-ADEE-B1D9-829E-F3D3EAF793AA}"/>
                  </a:ext>
                </a:extLst>
              </p14:cNvPr>
              <p14:cNvContentPartPr/>
              <p14:nvPr/>
            </p14:nvContentPartPr>
            <p14:xfrm>
              <a:off x="418267" y="3493605"/>
              <a:ext cx="248040" cy="163908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CF85B59A-ADEE-B1D9-829E-F3D3EAF793A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28627" y="3403965"/>
                <a:ext cx="427680" cy="181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31C76675-7708-C6BB-05B1-1CFCFA450C6E}"/>
                  </a:ext>
                </a:extLst>
              </p14:cNvPr>
              <p14:cNvContentPartPr/>
              <p14:nvPr/>
            </p14:nvContentPartPr>
            <p14:xfrm>
              <a:off x="3022147" y="5034405"/>
              <a:ext cx="1005840" cy="8640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31C76675-7708-C6BB-05B1-1CFCFA450C6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932507" y="4944778"/>
                <a:ext cx="1185480" cy="2652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177EBC38-35D6-62FD-5E10-6EA3F8189CE9}"/>
                  </a:ext>
                </a:extLst>
              </p14:cNvPr>
              <p14:cNvContentPartPr/>
              <p14:nvPr/>
            </p14:nvContentPartPr>
            <p14:xfrm>
              <a:off x="3863827" y="5102805"/>
              <a:ext cx="165240" cy="756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177EBC38-35D6-62FD-5E10-6EA3F8189CE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773827" y="5008305"/>
                <a:ext cx="344880" cy="1961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07BEC6DA-4454-8674-7297-37063AE1B5A1}"/>
                  </a:ext>
                </a:extLst>
              </p14:cNvPr>
              <p14:cNvContentPartPr/>
              <p14:nvPr/>
            </p14:nvContentPartPr>
            <p14:xfrm>
              <a:off x="4022227" y="5086605"/>
              <a:ext cx="47520" cy="7308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07BEC6DA-4454-8674-7297-37063AE1B5A1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931540" y="4996605"/>
                <a:ext cx="228531" cy="25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53E18B3F-ABA1-C316-A166-0B269AAF1C58}"/>
                  </a:ext>
                </a:extLst>
              </p14:cNvPr>
              <p14:cNvContentPartPr/>
              <p14:nvPr/>
            </p14:nvContentPartPr>
            <p14:xfrm>
              <a:off x="4070107" y="5059965"/>
              <a:ext cx="86760" cy="2700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53E18B3F-ABA1-C316-A166-0B269AAF1C5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980107" y="4969965"/>
                <a:ext cx="266400" cy="20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AA0753DE-6C1E-601A-DCE4-FC593E98A5C4}"/>
                  </a:ext>
                </a:extLst>
              </p14:cNvPr>
              <p14:cNvContentPartPr/>
              <p14:nvPr/>
            </p14:nvContentPartPr>
            <p14:xfrm>
              <a:off x="4009267" y="5036925"/>
              <a:ext cx="208800" cy="4032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AA0753DE-6C1E-601A-DCE4-FC593E98A5C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919267" y="4946925"/>
                <a:ext cx="388440" cy="21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47B21078-025E-7D08-B52B-BC9D2023E1B4}"/>
                  </a:ext>
                </a:extLst>
              </p14:cNvPr>
              <p14:cNvContentPartPr/>
              <p14:nvPr/>
            </p14:nvContentPartPr>
            <p14:xfrm>
              <a:off x="4410446" y="4606755"/>
              <a:ext cx="117000" cy="51516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47B21078-025E-7D08-B52B-BC9D2023E1B4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383806" y="4579755"/>
                <a:ext cx="170640" cy="56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485EF83F-946E-5087-FF81-1412AFA5B4A0}"/>
                  </a:ext>
                </a:extLst>
              </p14:cNvPr>
              <p14:cNvContentPartPr/>
              <p14:nvPr/>
            </p14:nvContentPartPr>
            <p14:xfrm>
              <a:off x="3055046" y="4030755"/>
              <a:ext cx="1170000" cy="113256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485EF83F-946E-5087-FF81-1412AFA5B4A0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028046" y="4003755"/>
                <a:ext cx="1223640" cy="118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CDF4BAFC-C81D-0FB9-5804-C92240CC6669}"/>
                  </a:ext>
                </a:extLst>
              </p14:cNvPr>
              <p14:cNvContentPartPr/>
              <p14:nvPr/>
            </p14:nvContentPartPr>
            <p14:xfrm>
              <a:off x="3051446" y="3592635"/>
              <a:ext cx="61560" cy="99720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CDF4BAFC-C81D-0FB9-5804-C92240CC6669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024446" y="3565635"/>
                <a:ext cx="115200" cy="105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F3307316-B297-BC69-47AA-0C07B09C6449}"/>
                  </a:ext>
                </a:extLst>
              </p14:cNvPr>
              <p14:cNvContentPartPr/>
              <p14:nvPr/>
            </p14:nvContentPartPr>
            <p14:xfrm>
              <a:off x="4703846" y="3605595"/>
              <a:ext cx="345240" cy="56664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F3307316-B297-BC69-47AA-0C07B09C6449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676846" y="3578578"/>
                <a:ext cx="398880" cy="6203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61A6ADBF-0B2B-BF75-663C-50077EBF7D5D}"/>
                  </a:ext>
                </a:extLst>
              </p14:cNvPr>
              <p14:cNvContentPartPr/>
              <p14:nvPr/>
            </p14:nvContentPartPr>
            <p14:xfrm>
              <a:off x="4658486" y="3620715"/>
              <a:ext cx="123480" cy="10944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61A6ADBF-0B2B-BF75-663C-50077EBF7D5D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631486" y="3594075"/>
                <a:ext cx="17712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4BAAB91E-6EF8-A1B9-276F-08221A83100C}"/>
                  </a:ext>
                </a:extLst>
              </p14:cNvPr>
              <p14:cNvContentPartPr/>
              <p14:nvPr/>
            </p14:nvContentPartPr>
            <p14:xfrm>
              <a:off x="4410806" y="4356555"/>
              <a:ext cx="183960" cy="81864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4BAAB91E-6EF8-A1B9-276F-08221A83100C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383806" y="4329915"/>
                <a:ext cx="237600" cy="87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74E6E8C2-9448-29B5-BDC8-32702191CD5D}"/>
                  </a:ext>
                </a:extLst>
              </p14:cNvPr>
              <p14:cNvContentPartPr/>
              <p14:nvPr/>
            </p14:nvContentPartPr>
            <p14:xfrm>
              <a:off x="4368326" y="4381035"/>
              <a:ext cx="334800" cy="85788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74E6E8C2-9448-29B5-BDC8-32702191CD5D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341326" y="4354035"/>
                <a:ext cx="388440" cy="91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C3913D0D-6CF3-34DC-3A19-2D8AB2BEE30C}"/>
                  </a:ext>
                </a:extLst>
              </p14:cNvPr>
              <p14:cNvContentPartPr/>
              <p14:nvPr/>
            </p14:nvContentPartPr>
            <p14:xfrm>
              <a:off x="-13733" y="3338805"/>
              <a:ext cx="3319560" cy="2002680"/>
            </p14:xfrm>
          </p:contentPart>
        </mc:Choice>
        <mc:Fallback xmlns=""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C3913D0D-6CF3-34DC-3A19-2D8AB2BEE30C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-103723" y="3249165"/>
                <a:ext cx="3499181" cy="218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1A3D7C30-50CA-5D03-7F55-AB87A98044D4}"/>
                  </a:ext>
                </a:extLst>
              </p14:cNvPr>
              <p14:cNvContentPartPr/>
              <p14:nvPr/>
            </p14:nvContentPartPr>
            <p14:xfrm>
              <a:off x="4050806" y="3364365"/>
              <a:ext cx="5070461" cy="1958400"/>
            </p14:xfrm>
          </p:contentPart>
        </mc:Choice>
        <mc:Fallback xmlns=""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1A3D7C30-50CA-5D03-7F55-AB87A98044D4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024167" y="3274709"/>
                <a:ext cx="5187098" cy="213807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C6C69C7B-7272-642A-9F37-50D34FF1E2A3}"/>
                  </a:ext>
                </a:extLst>
              </p14:cNvPr>
              <p14:cNvContentPartPr/>
              <p14:nvPr/>
            </p14:nvContentPartPr>
            <p14:xfrm>
              <a:off x="60427" y="5099205"/>
              <a:ext cx="455760" cy="237960"/>
            </p14:xfrm>
          </p:contentPart>
        </mc:Choice>
        <mc:Fallback xmlns=""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C6C69C7B-7272-642A-9F37-50D34FF1E2A3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4787" y="5063565"/>
                <a:ext cx="527400" cy="30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19EA89AD-6674-6E8C-7407-869BF6B4CB89}"/>
                  </a:ext>
                </a:extLst>
              </p14:cNvPr>
              <p14:cNvContentPartPr/>
              <p14:nvPr/>
            </p14:nvContentPartPr>
            <p14:xfrm>
              <a:off x="-16253" y="5148525"/>
              <a:ext cx="4401000" cy="348480"/>
            </p14:xfrm>
          </p:contentPart>
        </mc:Choice>
        <mc:Fallback xmlns=""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19EA89AD-6674-6E8C-7407-869BF6B4CB89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-79253" y="5085885"/>
                <a:ext cx="4526640" cy="47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12" name="Ink 111">
                <a:extLst>
                  <a:ext uri="{FF2B5EF4-FFF2-40B4-BE49-F238E27FC236}">
                    <a16:creationId xmlns:a16="http://schemas.microsoft.com/office/drawing/2014/main" id="{3A36CFD1-6EEB-C442-DB6C-5563FA60FFF0}"/>
                  </a:ext>
                </a:extLst>
              </p14:cNvPr>
              <p14:cNvContentPartPr/>
              <p14:nvPr/>
            </p14:nvContentPartPr>
            <p14:xfrm>
              <a:off x="4128427" y="4897965"/>
              <a:ext cx="5110920" cy="741960"/>
            </p14:xfrm>
          </p:contentPart>
        </mc:Choice>
        <mc:Fallback xmlns="">
          <p:pic>
            <p:nvPicPr>
              <p:cNvPr id="112" name="Ink 111">
                <a:extLst>
                  <a:ext uri="{FF2B5EF4-FFF2-40B4-BE49-F238E27FC236}">
                    <a16:creationId xmlns:a16="http://schemas.microsoft.com/office/drawing/2014/main" id="{3A36CFD1-6EEB-C442-DB6C-5563FA60FFF0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065431" y="4835325"/>
                <a:ext cx="5236551" cy="86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20346032-C4AD-E9CE-A743-E586C006146A}"/>
                  </a:ext>
                </a:extLst>
              </p14:cNvPr>
              <p14:cNvContentPartPr/>
              <p14:nvPr/>
            </p14:nvContentPartPr>
            <p14:xfrm>
              <a:off x="-90053" y="2343045"/>
              <a:ext cx="117000" cy="1097640"/>
            </p14:xfrm>
          </p:contentPart>
        </mc:Choice>
        <mc:Fallback xmlns=""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20346032-C4AD-E9CE-A743-E586C006146A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-153053" y="2280045"/>
                <a:ext cx="242640" cy="122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117" name="Ink 116">
                <a:extLst>
                  <a:ext uri="{FF2B5EF4-FFF2-40B4-BE49-F238E27FC236}">
                    <a16:creationId xmlns:a16="http://schemas.microsoft.com/office/drawing/2014/main" id="{CBF84519-411A-A85D-491C-9973F486F4F2}"/>
                  </a:ext>
                </a:extLst>
              </p14:cNvPr>
              <p14:cNvContentPartPr/>
              <p14:nvPr/>
            </p14:nvContentPartPr>
            <p14:xfrm>
              <a:off x="7995547" y="5401605"/>
              <a:ext cx="897480" cy="230400"/>
            </p14:xfrm>
          </p:contentPart>
        </mc:Choice>
        <mc:Fallback xmlns="">
          <p:pic>
            <p:nvPicPr>
              <p:cNvPr id="117" name="Ink 116">
                <a:extLst>
                  <a:ext uri="{FF2B5EF4-FFF2-40B4-BE49-F238E27FC236}">
                    <a16:creationId xmlns:a16="http://schemas.microsoft.com/office/drawing/2014/main" id="{CBF84519-411A-A85D-491C-9973F486F4F2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7932547" y="5338867"/>
                <a:ext cx="1023120" cy="35623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786846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7CD6F1-6C61-EA40-60F8-AFE6B654995F}"/>
              </a:ext>
            </a:extLst>
          </p:cNvPr>
          <p:cNvSpPr txBox="1"/>
          <p:nvPr/>
        </p:nvSpPr>
        <p:spPr>
          <a:xfrm>
            <a:off x="400050" y="1706910"/>
            <a:ext cx="501015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/>
              <a:t>In an age where you can buy almost anything on the Internet, thousands of people all over the world still prefer to do their shopping in traditional places. </a:t>
            </a:r>
          </a:p>
          <a:p>
            <a:pPr algn="l"/>
            <a:endParaRPr lang="en-US" sz="1600" dirty="0"/>
          </a:p>
          <a:p>
            <a:pPr algn="l"/>
            <a:r>
              <a:rPr lang="en-US" sz="1600" dirty="0"/>
              <a:t>In general, shoppers look for bargains, and the best prices are usually found in street markets. </a:t>
            </a:r>
          </a:p>
          <a:p>
            <a:pPr algn="l"/>
            <a:endParaRPr lang="en-US" sz="1600" dirty="0"/>
          </a:p>
          <a:p>
            <a:pPr algn="l"/>
            <a:r>
              <a:rPr lang="en-US" sz="1600" dirty="0"/>
              <a:t>Many markets around the world have a similar lively </a:t>
            </a:r>
          </a:p>
          <a:p>
            <a:pPr algn="l"/>
            <a:r>
              <a:rPr lang="en-US" sz="1600" dirty="0"/>
              <a:t>atmosphere and sell nearly anything you can imagine from jewelry and clothes, fresh produce, spices, and fish, to carpets, electronics, and livestock.</a:t>
            </a:r>
            <a:endParaRPr lang="" sz="1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0FA0D5-063E-1D7F-5445-46C17ABCBC0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26121"/>
          <a:stretch>
            <a:fillRect/>
          </a:stretch>
        </p:blipFill>
        <p:spPr>
          <a:xfrm>
            <a:off x="1628774" y="157180"/>
            <a:ext cx="6096000" cy="47147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4021F2-7549-9ABE-6B2E-99504D7933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4500" y="1019081"/>
            <a:ext cx="3452812" cy="3322384"/>
          </a:xfrm>
          <a:prstGeom prst="round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5B8010-C1FB-9837-096C-0B7FE6F8016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816" t="11775" r="6257" b="10362"/>
          <a:stretch>
            <a:fillRect/>
          </a:stretch>
        </p:blipFill>
        <p:spPr>
          <a:xfrm>
            <a:off x="338138" y="628650"/>
            <a:ext cx="4338636" cy="963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U 10 AU7">
            <a:hlinkClick r:id="" action="ppaction://media"/>
            <a:extLst>
              <a:ext uri="{FF2B5EF4-FFF2-40B4-BE49-F238E27FC236}">
                <a16:creationId xmlns:a16="http://schemas.microsoft.com/office/drawing/2014/main" id="{440D2B71-1DDB-6748-6148-DF05AFB64B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7056" y="1571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281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5ABCBD-ABC4-69D1-370F-0B0B788D6752}"/>
              </a:ext>
            </a:extLst>
          </p:cNvPr>
          <p:cNvSpPr txBox="1"/>
          <p:nvPr/>
        </p:nvSpPr>
        <p:spPr>
          <a:xfrm>
            <a:off x="176213" y="161925"/>
            <a:ext cx="658177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Riyadh has some of the world’s most beautiful modern shopping malls, with designer boutiques and brand names. </a:t>
            </a:r>
          </a:p>
          <a:p>
            <a:pPr algn="l"/>
            <a:endParaRPr lang="en-US" sz="1800" dirty="0"/>
          </a:p>
          <a:p>
            <a:pPr algn="l"/>
            <a:r>
              <a:rPr lang="en-US" sz="1800" dirty="0"/>
              <a:t>But if you’re looking for realI bargains, you’ll head for some of the traditional souqs in town. </a:t>
            </a:r>
            <a:r>
              <a:rPr lang="en-US" sz="1800" dirty="0">
                <a:solidFill>
                  <a:srgbClr val="7030A0"/>
                </a:solidFill>
              </a:rPr>
              <a:t>Haraj</a:t>
            </a:r>
            <a:r>
              <a:rPr lang="en-US" sz="1800" dirty="0"/>
              <a:t>* is a secondhand market just east of the city.</a:t>
            </a:r>
          </a:p>
          <a:p>
            <a:pPr algn="l"/>
            <a:endParaRPr lang="en-US" sz="1800" dirty="0"/>
          </a:p>
          <a:p>
            <a:pPr algn="l"/>
            <a:r>
              <a:rPr lang="en-US" sz="1800" dirty="0"/>
              <a:t>Impress your friends and dress in Chanel and Armani for a fraction of the price, or get that new kitchen appliance you’ve been dreaming of Many of the so-called “used” items aren’t used at all—just don’t tell anyone where you bought it.</a:t>
            </a:r>
          </a:p>
          <a:p>
            <a:pPr algn="l"/>
            <a:r>
              <a:rPr lang="en-US" sz="1800" dirty="0"/>
              <a:t>
Al-Bat’ha District is home to many traditional markets. Whether you are looking for electronics and watches, jewelry, perfume, furniture, car accessories, bicycles, or food—they sell it all at often ridiculous prices.</a:t>
            </a:r>
            <a:endParaRPr lang="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B2499B-3BC3-1673-B926-8A1FF890A7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9308" y="161926"/>
            <a:ext cx="1914313" cy="1828800"/>
          </a:xfrm>
          <a:prstGeom prst="roundRect">
            <a:avLst>
              <a:gd name="adj" fmla="val 6606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30" name="Google Shape;2309;p70">
            <a:extLst>
              <a:ext uri="{FF2B5EF4-FFF2-40B4-BE49-F238E27FC236}">
                <a16:creationId xmlns:a16="http://schemas.microsoft.com/office/drawing/2014/main" id="{106D96FA-85BB-D930-45EB-939F2FBFBC81}"/>
              </a:ext>
            </a:extLst>
          </p:cNvPr>
          <p:cNvGrpSpPr/>
          <p:nvPr/>
        </p:nvGrpSpPr>
        <p:grpSpPr>
          <a:xfrm flipH="1">
            <a:off x="6757987" y="2338387"/>
            <a:ext cx="2085633" cy="2858143"/>
            <a:chOff x="223912" y="2384975"/>
            <a:chExt cx="1420081" cy="1839716"/>
          </a:xfrm>
        </p:grpSpPr>
        <p:sp>
          <p:nvSpPr>
            <p:cNvPr id="6" name="Google Shape;2310;p70">
              <a:extLst>
                <a:ext uri="{FF2B5EF4-FFF2-40B4-BE49-F238E27FC236}">
                  <a16:creationId xmlns:a16="http://schemas.microsoft.com/office/drawing/2014/main" id="{EEAD09FE-7468-2986-D5F8-BABB5598B023}"/>
                </a:ext>
              </a:extLst>
            </p:cNvPr>
            <p:cNvSpPr/>
            <p:nvPr/>
          </p:nvSpPr>
          <p:spPr>
            <a:xfrm>
              <a:off x="848898" y="2646320"/>
              <a:ext cx="396757" cy="519528"/>
            </a:xfrm>
            <a:custGeom>
              <a:avLst/>
              <a:gdLst/>
              <a:ahLst/>
              <a:cxnLst/>
              <a:rect l="l" t="t" r="r" b="b"/>
              <a:pathLst>
                <a:path w="5775" h="7562" extrusionOk="0">
                  <a:moveTo>
                    <a:pt x="4953" y="1"/>
                  </a:moveTo>
                  <a:cubicBezTo>
                    <a:pt x="4734" y="1"/>
                    <a:pt x="4529" y="87"/>
                    <a:pt x="4362" y="242"/>
                  </a:cubicBezTo>
                  <a:cubicBezTo>
                    <a:pt x="4050" y="505"/>
                    <a:pt x="3800" y="830"/>
                    <a:pt x="3637" y="1204"/>
                  </a:cubicBezTo>
                  <a:cubicBezTo>
                    <a:pt x="3575" y="1417"/>
                    <a:pt x="3475" y="1604"/>
                    <a:pt x="3325" y="1767"/>
                  </a:cubicBezTo>
                  <a:cubicBezTo>
                    <a:pt x="2950" y="2079"/>
                    <a:pt x="2450" y="1879"/>
                    <a:pt x="2125" y="2292"/>
                  </a:cubicBezTo>
                  <a:cubicBezTo>
                    <a:pt x="1813" y="2704"/>
                    <a:pt x="2025" y="3391"/>
                    <a:pt x="1675" y="3804"/>
                  </a:cubicBezTo>
                  <a:cubicBezTo>
                    <a:pt x="1588" y="3891"/>
                    <a:pt x="1488" y="3979"/>
                    <a:pt x="1376" y="4029"/>
                  </a:cubicBezTo>
                  <a:cubicBezTo>
                    <a:pt x="313" y="4691"/>
                    <a:pt x="88" y="5403"/>
                    <a:pt x="26" y="6653"/>
                  </a:cubicBezTo>
                  <a:cubicBezTo>
                    <a:pt x="1" y="6853"/>
                    <a:pt x="38" y="7065"/>
                    <a:pt x="126" y="7253"/>
                  </a:cubicBezTo>
                  <a:cubicBezTo>
                    <a:pt x="246" y="7474"/>
                    <a:pt x="374" y="7561"/>
                    <a:pt x="500" y="7561"/>
                  </a:cubicBezTo>
                  <a:cubicBezTo>
                    <a:pt x="637" y="7561"/>
                    <a:pt x="771" y="7458"/>
                    <a:pt x="888" y="7315"/>
                  </a:cubicBezTo>
                  <a:cubicBezTo>
                    <a:pt x="1026" y="7140"/>
                    <a:pt x="1126" y="6928"/>
                    <a:pt x="1201" y="6715"/>
                  </a:cubicBezTo>
                  <a:cubicBezTo>
                    <a:pt x="1301" y="6353"/>
                    <a:pt x="1351" y="5978"/>
                    <a:pt x="1513" y="5653"/>
                  </a:cubicBezTo>
                  <a:cubicBezTo>
                    <a:pt x="1925" y="4828"/>
                    <a:pt x="2800" y="5353"/>
                    <a:pt x="3250" y="4641"/>
                  </a:cubicBezTo>
                  <a:cubicBezTo>
                    <a:pt x="3525" y="4204"/>
                    <a:pt x="3275" y="3554"/>
                    <a:pt x="3587" y="3129"/>
                  </a:cubicBezTo>
                  <a:cubicBezTo>
                    <a:pt x="3950" y="2667"/>
                    <a:pt x="4750" y="2554"/>
                    <a:pt x="5200" y="2117"/>
                  </a:cubicBezTo>
                  <a:cubicBezTo>
                    <a:pt x="5649" y="1692"/>
                    <a:pt x="5774" y="1267"/>
                    <a:pt x="5599" y="655"/>
                  </a:cubicBezTo>
                  <a:cubicBezTo>
                    <a:pt x="5524" y="367"/>
                    <a:pt x="5337" y="67"/>
                    <a:pt x="5037" y="5"/>
                  </a:cubicBezTo>
                  <a:cubicBezTo>
                    <a:pt x="5009" y="2"/>
                    <a:pt x="4981" y="1"/>
                    <a:pt x="4953" y="1"/>
                  </a:cubicBezTo>
                  <a:close/>
                </a:path>
              </a:pathLst>
            </a:custGeom>
            <a:solidFill>
              <a:srgbClr val="E1D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311;p70">
              <a:extLst>
                <a:ext uri="{FF2B5EF4-FFF2-40B4-BE49-F238E27FC236}">
                  <a16:creationId xmlns:a16="http://schemas.microsoft.com/office/drawing/2014/main" id="{59244C76-1A36-983D-7C08-5F32B7F24E92}"/>
                </a:ext>
              </a:extLst>
            </p:cNvPr>
            <p:cNvSpPr/>
            <p:nvPr/>
          </p:nvSpPr>
          <p:spPr>
            <a:xfrm>
              <a:off x="869509" y="3054412"/>
              <a:ext cx="33596" cy="300573"/>
            </a:xfrm>
            <a:custGeom>
              <a:avLst/>
              <a:gdLst/>
              <a:ahLst/>
              <a:cxnLst/>
              <a:rect l="l" t="t" r="r" b="b"/>
              <a:pathLst>
                <a:path w="489" h="4375" extrusionOk="0">
                  <a:moveTo>
                    <a:pt x="238" y="1"/>
                  </a:moveTo>
                  <a:cubicBezTo>
                    <a:pt x="151" y="338"/>
                    <a:pt x="101" y="675"/>
                    <a:pt x="101" y="1013"/>
                  </a:cubicBezTo>
                  <a:cubicBezTo>
                    <a:pt x="113" y="1225"/>
                    <a:pt x="151" y="1425"/>
                    <a:pt x="188" y="1625"/>
                  </a:cubicBezTo>
                  <a:cubicBezTo>
                    <a:pt x="213" y="1713"/>
                    <a:pt x="226" y="1788"/>
                    <a:pt x="238" y="1863"/>
                  </a:cubicBezTo>
                  <a:cubicBezTo>
                    <a:pt x="388" y="2700"/>
                    <a:pt x="301" y="3550"/>
                    <a:pt x="1" y="4349"/>
                  </a:cubicBezTo>
                  <a:lnTo>
                    <a:pt x="101" y="4374"/>
                  </a:lnTo>
                  <a:cubicBezTo>
                    <a:pt x="401" y="3575"/>
                    <a:pt x="488" y="2700"/>
                    <a:pt x="338" y="1850"/>
                  </a:cubicBezTo>
                  <a:cubicBezTo>
                    <a:pt x="326" y="1763"/>
                    <a:pt x="313" y="1688"/>
                    <a:pt x="288" y="1600"/>
                  </a:cubicBezTo>
                  <a:cubicBezTo>
                    <a:pt x="251" y="1413"/>
                    <a:pt x="213" y="1213"/>
                    <a:pt x="201" y="1013"/>
                  </a:cubicBezTo>
                  <a:cubicBezTo>
                    <a:pt x="201" y="675"/>
                    <a:pt x="251" y="351"/>
                    <a:pt x="338" y="26"/>
                  </a:cubicBezTo>
                  <a:lnTo>
                    <a:pt x="23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312;p70">
              <a:extLst>
                <a:ext uri="{FF2B5EF4-FFF2-40B4-BE49-F238E27FC236}">
                  <a16:creationId xmlns:a16="http://schemas.microsoft.com/office/drawing/2014/main" id="{612ACEA7-1258-1D29-3DB7-5D73B0AF9911}"/>
                </a:ext>
              </a:extLst>
            </p:cNvPr>
            <p:cNvSpPr/>
            <p:nvPr/>
          </p:nvSpPr>
          <p:spPr>
            <a:xfrm>
              <a:off x="696104" y="2384975"/>
              <a:ext cx="440520" cy="547147"/>
            </a:xfrm>
            <a:custGeom>
              <a:avLst/>
              <a:gdLst/>
              <a:ahLst/>
              <a:cxnLst/>
              <a:rect l="l" t="t" r="r" b="b"/>
              <a:pathLst>
                <a:path w="6412" h="7964" extrusionOk="0">
                  <a:moveTo>
                    <a:pt x="5499" y="0"/>
                  </a:moveTo>
                  <a:cubicBezTo>
                    <a:pt x="5355" y="0"/>
                    <a:pt x="5212" y="16"/>
                    <a:pt x="5074" y="47"/>
                  </a:cubicBezTo>
                  <a:cubicBezTo>
                    <a:pt x="4662" y="110"/>
                    <a:pt x="4212" y="185"/>
                    <a:pt x="3924" y="485"/>
                  </a:cubicBezTo>
                  <a:cubicBezTo>
                    <a:pt x="3587" y="822"/>
                    <a:pt x="3525" y="1347"/>
                    <a:pt x="3200" y="1697"/>
                  </a:cubicBezTo>
                  <a:cubicBezTo>
                    <a:pt x="2725" y="2184"/>
                    <a:pt x="1925" y="2134"/>
                    <a:pt x="1313" y="2409"/>
                  </a:cubicBezTo>
                  <a:cubicBezTo>
                    <a:pt x="400" y="2822"/>
                    <a:pt x="0" y="4084"/>
                    <a:pt x="500" y="4946"/>
                  </a:cubicBezTo>
                  <a:cubicBezTo>
                    <a:pt x="938" y="5683"/>
                    <a:pt x="1650" y="5996"/>
                    <a:pt x="1600" y="6908"/>
                  </a:cubicBezTo>
                  <a:cubicBezTo>
                    <a:pt x="1588" y="7369"/>
                    <a:pt x="1442" y="7964"/>
                    <a:pt x="2039" y="7964"/>
                  </a:cubicBezTo>
                  <a:cubicBezTo>
                    <a:pt x="2074" y="7964"/>
                    <a:pt x="2110" y="7962"/>
                    <a:pt x="2150" y="7958"/>
                  </a:cubicBezTo>
                  <a:cubicBezTo>
                    <a:pt x="2200" y="7945"/>
                    <a:pt x="2237" y="7933"/>
                    <a:pt x="2287" y="7920"/>
                  </a:cubicBezTo>
                  <a:cubicBezTo>
                    <a:pt x="2550" y="7820"/>
                    <a:pt x="2762" y="7620"/>
                    <a:pt x="2875" y="7370"/>
                  </a:cubicBezTo>
                  <a:cubicBezTo>
                    <a:pt x="3112" y="6870"/>
                    <a:pt x="3100" y="6283"/>
                    <a:pt x="2837" y="5783"/>
                  </a:cubicBezTo>
                  <a:cubicBezTo>
                    <a:pt x="2525" y="5108"/>
                    <a:pt x="1588" y="4096"/>
                    <a:pt x="2462" y="3409"/>
                  </a:cubicBezTo>
                  <a:cubicBezTo>
                    <a:pt x="2975" y="2996"/>
                    <a:pt x="3812" y="3246"/>
                    <a:pt x="4324" y="2847"/>
                  </a:cubicBezTo>
                  <a:cubicBezTo>
                    <a:pt x="4799" y="2472"/>
                    <a:pt x="4837" y="1647"/>
                    <a:pt x="5399" y="1434"/>
                  </a:cubicBezTo>
                  <a:cubicBezTo>
                    <a:pt x="5574" y="1397"/>
                    <a:pt x="5736" y="1359"/>
                    <a:pt x="5911" y="1297"/>
                  </a:cubicBezTo>
                  <a:cubicBezTo>
                    <a:pt x="6299" y="1084"/>
                    <a:pt x="6411" y="172"/>
                    <a:pt x="5924" y="47"/>
                  </a:cubicBezTo>
                  <a:cubicBezTo>
                    <a:pt x="5786" y="16"/>
                    <a:pt x="5643" y="0"/>
                    <a:pt x="5499" y="0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313;p70">
              <a:extLst>
                <a:ext uri="{FF2B5EF4-FFF2-40B4-BE49-F238E27FC236}">
                  <a16:creationId xmlns:a16="http://schemas.microsoft.com/office/drawing/2014/main" id="{997E80B3-9FF2-756E-FFC2-6854A1A78214}"/>
                </a:ext>
              </a:extLst>
            </p:cNvPr>
            <p:cNvSpPr/>
            <p:nvPr/>
          </p:nvSpPr>
          <p:spPr>
            <a:xfrm>
              <a:off x="802593" y="2728144"/>
              <a:ext cx="78183" cy="612277"/>
            </a:xfrm>
            <a:custGeom>
              <a:avLst/>
              <a:gdLst/>
              <a:ahLst/>
              <a:cxnLst/>
              <a:rect l="l" t="t" r="r" b="b"/>
              <a:pathLst>
                <a:path w="1138" h="8912" extrusionOk="0">
                  <a:moveTo>
                    <a:pt x="163" y="1"/>
                  </a:moveTo>
                  <a:lnTo>
                    <a:pt x="75" y="51"/>
                  </a:lnTo>
                  <a:cubicBezTo>
                    <a:pt x="475" y="701"/>
                    <a:pt x="812" y="1301"/>
                    <a:pt x="762" y="1950"/>
                  </a:cubicBezTo>
                  <a:cubicBezTo>
                    <a:pt x="712" y="2275"/>
                    <a:pt x="625" y="2600"/>
                    <a:pt x="500" y="2888"/>
                  </a:cubicBezTo>
                  <a:cubicBezTo>
                    <a:pt x="437" y="3050"/>
                    <a:pt x="362" y="3225"/>
                    <a:pt x="312" y="3388"/>
                  </a:cubicBezTo>
                  <a:cubicBezTo>
                    <a:pt x="0" y="4450"/>
                    <a:pt x="238" y="5574"/>
                    <a:pt x="450" y="6562"/>
                  </a:cubicBezTo>
                  <a:cubicBezTo>
                    <a:pt x="475" y="6649"/>
                    <a:pt x="475" y="6737"/>
                    <a:pt x="475" y="6824"/>
                  </a:cubicBezTo>
                  <a:lnTo>
                    <a:pt x="475" y="6987"/>
                  </a:lnTo>
                  <a:cubicBezTo>
                    <a:pt x="475" y="7674"/>
                    <a:pt x="662" y="8336"/>
                    <a:pt x="1050" y="8911"/>
                  </a:cubicBezTo>
                  <a:lnTo>
                    <a:pt x="1137" y="8861"/>
                  </a:lnTo>
                  <a:cubicBezTo>
                    <a:pt x="937" y="8536"/>
                    <a:pt x="775" y="8174"/>
                    <a:pt x="662" y="7786"/>
                  </a:cubicBezTo>
                  <a:cubicBezTo>
                    <a:pt x="612" y="7524"/>
                    <a:pt x="587" y="7261"/>
                    <a:pt x="575" y="6987"/>
                  </a:cubicBezTo>
                  <a:lnTo>
                    <a:pt x="575" y="6837"/>
                  </a:lnTo>
                  <a:cubicBezTo>
                    <a:pt x="575" y="6737"/>
                    <a:pt x="575" y="6649"/>
                    <a:pt x="550" y="6549"/>
                  </a:cubicBezTo>
                  <a:cubicBezTo>
                    <a:pt x="337" y="5562"/>
                    <a:pt x="100" y="4450"/>
                    <a:pt x="412" y="3425"/>
                  </a:cubicBezTo>
                  <a:cubicBezTo>
                    <a:pt x="462" y="3263"/>
                    <a:pt x="525" y="3088"/>
                    <a:pt x="587" y="2938"/>
                  </a:cubicBezTo>
                  <a:cubicBezTo>
                    <a:pt x="725" y="2625"/>
                    <a:pt x="825" y="2300"/>
                    <a:pt x="862" y="1963"/>
                  </a:cubicBezTo>
                  <a:cubicBezTo>
                    <a:pt x="912" y="1276"/>
                    <a:pt x="575" y="676"/>
                    <a:pt x="1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314;p70">
              <a:extLst>
                <a:ext uri="{FF2B5EF4-FFF2-40B4-BE49-F238E27FC236}">
                  <a16:creationId xmlns:a16="http://schemas.microsoft.com/office/drawing/2014/main" id="{DFEC119A-F1A8-C0F8-D5BB-7B969249CC6A}"/>
                </a:ext>
              </a:extLst>
            </p:cNvPr>
            <p:cNvSpPr/>
            <p:nvPr/>
          </p:nvSpPr>
          <p:spPr>
            <a:xfrm>
              <a:off x="353553" y="2799595"/>
              <a:ext cx="453368" cy="334375"/>
            </a:xfrm>
            <a:custGeom>
              <a:avLst/>
              <a:gdLst/>
              <a:ahLst/>
              <a:cxnLst/>
              <a:rect l="l" t="t" r="r" b="b"/>
              <a:pathLst>
                <a:path w="6599" h="4867" extrusionOk="0">
                  <a:moveTo>
                    <a:pt x="3601" y="1"/>
                  </a:moveTo>
                  <a:cubicBezTo>
                    <a:pt x="3532" y="1"/>
                    <a:pt x="3460" y="4"/>
                    <a:pt x="3387" y="11"/>
                  </a:cubicBezTo>
                  <a:cubicBezTo>
                    <a:pt x="3012" y="61"/>
                    <a:pt x="2662" y="186"/>
                    <a:pt x="2325" y="361"/>
                  </a:cubicBezTo>
                  <a:cubicBezTo>
                    <a:pt x="1862" y="548"/>
                    <a:pt x="1387" y="710"/>
                    <a:pt x="900" y="848"/>
                  </a:cubicBezTo>
                  <a:cubicBezTo>
                    <a:pt x="588" y="923"/>
                    <a:pt x="313" y="1148"/>
                    <a:pt x="163" y="1448"/>
                  </a:cubicBezTo>
                  <a:cubicBezTo>
                    <a:pt x="0" y="1848"/>
                    <a:pt x="213" y="2335"/>
                    <a:pt x="575" y="2585"/>
                  </a:cubicBezTo>
                  <a:cubicBezTo>
                    <a:pt x="842" y="2731"/>
                    <a:pt x="1138" y="2806"/>
                    <a:pt x="1440" y="2806"/>
                  </a:cubicBezTo>
                  <a:cubicBezTo>
                    <a:pt x="1576" y="2806"/>
                    <a:pt x="1714" y="2791"/>
                    <a:pt x="1850" y="2760"/>
                  </a:cubicBezTo>
                  <a:cubicBezTo>
                    <a:pt x="2137" y="2697"/>
                    <a:pt x="2412" y="2597"/>
                    <a:pt x="2662" y="2447"/>
                  </a:cubicBezTo>
                  <a:cubicBezTo>
                    <a:pt x="2929" y="2288"/>
                    <a:pt x="3322" y="1828"/>
                    <a:pt x="3680" y="1828"/>
                  </a:cubicBezTo>
                  <a:cubicBezTo>
                    <a:pt x="3742" y="1828"/>
                    <a:pt x="3803" y="1841"/>
                    <a:pt x="3862" y="1873"/>
                  </a:cubicBezTo>
                  <a:cubicBezTo>
                    <a:pt x="4324" y="2123"/>
                    <a:pt x="3974" y="2735"/>
                    <a:pt x="4074" y="3110"/>
                  </a:cubicBezTo>
                  <a:cubicBezTo>
                    <a:pt x="4199" y="3535"/>
                    <a:pt x="4862" y="3485"/>
                    <a:pt x="5174" y="3797"/>
                  </a:cubicBezTo>
                  <a:cubicBezTo>
                    <a:pt x="5400" y="4023"/>
                    <a:pt x="5525" y="4867"/>
                    <a:pt x="5882" y="4867"/>
                  </a:cubicBezTo>
                  <a:cubicBezTo>
                    <a:pt x="5959" y="4867"/>
                    <a:pt x="6047" y="4827"/>
                    <a:pt x="6149" y="4734"/>
                  </a:cubicBezTo>
                  <a:cubicBezTo>
                    <a:pt x="6599" y="4309"/>
                    <a:pt x="6224" y="3222"/>
                    <a:pt x="5949" y="2835"/>
                  </a:cubicBezTo>
                  <a:cubicBezTo>
                    <a:pt x="5849" y="2710"/>
                    <a:pt x="5761" y="2585"/>
                    <a:pt x="5674" y="2447"/>
                  </a:cubicBezTo>
                  <a:cubicBezTo>
                    <a:pt x="5474" y="2060"/>
                    <a:pt x="5574" y="1598"/>
                    <a:pt x="5361" y="1210"/>
                  </a:cubicBezTo>
                  <a:cubicBezTo>
                    <a:pt x="4969" y="472"/>
                    <a:pt x="4429" y="1"/>
                    <a:pt x="3601" y="1"/>
                  </a:cubicBezTo>
                  <a:close/>
                </a:path>
              </a:pathLst>
            </a:custGeom>
            <a:solidFill>
              <a:srgbClr val="AB73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315;p70">
              <a:extLst>
                <a:ext uri="{FF2B5EF4-FFF2-40B4-BE49-F238E27FC236}">
                  <a16:creationId xmlns:a16="http://schemas.microsoft.com/office/drawing/2014/main" id="{038020D2-DC51-BDE4-5A25-F0539CBFF36D}"/>
                </a:ext>
              </a:extLst>
            </p:cNvPr>
            <p:cNvSpPr/>
            <p:nvPr/>
          </p:nvSpPr>
          <p:spPr>
            <a:xfrm>
              <a:off x="690127" y="2953969"/>
              <a:ext cx="170039" cy="377864"/>
            </a:xfrm>
            <a:custGeom>
              <a:avLst/>
              <a:gdLst/>
              <a:ahLst/>
              <a:cxnLst/>
              <a:rect l="l" t="t" r="r" b="b"/>
              <a:pathLst>
                <a:path w="2475" h="5500" extrusionOk="0">
                  <a:moveTo>
                    <a:pt x="87" y="1"/>
                  </a:moveTo>
                  <a:lnTo>
                    <a:pt x="0" y="26"/>
                  </a:lnTo>
                  <a:cubicBezTo>
                    <a:pt x="87" y="350"/>
                    <a:pt x="237" y="650"/>
                    <a:pt x="450" y="913"/>
                  </a:cubicBezTo>
                  <a:cubicBezTo>
                    <a:pt x="512" y="975"/>
                    <a:pt x="562" y="1038"/>
                    <a:pt x="625" y="1113"/>
                  </a:cubicBezTo>
                  <a:cubicBezTo>
                    <a:pt x="712" y="1200"/>
                    <a:pt x="800" y="1300"/>
                    <a:pt x="875" y="1413"/>
                  </a:cubicBezTo>
                  <a:cubicBezTo>
                    <a:pt x="1125" y="1763"/>
                    <a:pt x="1212" y="2200"/>
                    <a:pt x="1300" y="2625"/>
                  </a:cubicBezTo>
                  <a:cubicBezTo>
                    <a:pt x="1312" y="2687"/>
                    <a:pt x="1325" y="2750"/>
                    <a:pt x="1337" y="2812"/>
                  </a:cubicBezTo>
                  <a:cubicBezTo>
                    <a:pt x="1425" y="3350"/>
                    <a:pt x="1612" y="3862"/>
                    <a:pt x="1862" y="4349"/>
                  </a:cubicBezTo>
                  <a:cubicBezTo>
                    <a:pt x="1912" y="4437"/>
                    <a:pt x="1962" y="4512"/>
                    <a:pt x="1999" y="4587"/>
                  </a:cubicBezTo>
                  <a:cubicBezTo>
                    <a:pt x="2174" y="4874"/>
                    <a:pt x="2362" y="5174"/>
                    <a:pt x="2374" y="5499"/>
                  </a:cubicBezTo>
                  <a:lnTo>
                    <a:pt x="2474" y="5499"/>
                  </a:lnTo>
                  <a:cubicBezTo>
                    <a:pt x="2449" y="5149"/>
                    <a:pt x="2274" y="4837"/>
                    <a:pt x="2087" y="4537"/>
                  </a:cubicBezTo>
                  <a:cubicBezTo>
                    <a:pt x="2037" y="4462"/>
                    <a:pt x="1987" y="4387"/>
                    <a:pt x="1949" y="4299"/>
                  </a:cubicBezTo>
                  <a:cubicBezTo>
                    <a:pt x="1700" y="3825"/>
                    <a:pt x="1525" y="3325"/>
                    <a:pt x="1437" y="2800"/>
                  </a:cubicBezTo>
                  <a:cubicBezTo>
                    <a:pt x="1425" y="2737"/>
                    <a:pt x="1412" y="2675"/>
                    <a:pt x="1400" y="2612"/>
                  </a:cubicBezTo>
                  <a:cubicBezTo>
                    <a:pt x="1312" y="2175"/>
                    <a:pt x="1225" y="1725"/>
                    <a:pt x="962" y="1350"/>
                  </a:cubicBezTo>
                  <a:cubicBezTo>
                    <a:pt x="887" y="1238"/>
                    <a:pt x="800" y="1138"/>
                    <a:pt x="700" y="1038"/>
                  </a:cubicBezTo>
                  <a:cubicBezTo>
                    <a:pt x="637" y="975"/>
                    <a:pt x="587" y="913"/>
                    <a:pt x="525" y="850"/>
                  </a:cubicBezTo>
                  <a:cubicBezTo>
                    <a:pt x="325" y="588"/>
                    <a:pt x="175" y="300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316;p70">
              <a:extLst>
                <a:ext uri="{FF2B5EF4-FFF2-40B4-BE49-F238E27FC236}">
                  <a16:creationId xmlns:a16="http://schemas.microsoft.com/office/drawing/2014/main" id="{EC91A058-B153-3B6F-7D73-A65B96596D02}"/>
                </a:ext>
              </a:extLst>
            </p:cNvPr>
            <p:cNvSpPr/>
            <p:nvPr/>
          </p:nvSpPr>
          <p:spPr>
            <a:xfrm>
              <a:off x="759654" y="3247604"/>
              <a:ext cx="235306" cy="358902"/>
            </a:xfrm>
            <a:custGeom>
              <a:avLst/>
              <a:gdLst/>
              <a:ahLst/>
              <a:cxnLst/>
              <a:rect l="l" t="t" r="r" b="b"/>
              <a:pathLst>
                <a:path w="3425" h="5224" extrusionOk="0">
                  <a:moveTo>
                    <a:pt x="0" y="0"/>
                  </a:moveTo>
                  <a:lnTo>
                    <a:pt x="325" y="5224"/>
                  </a:lnTo>
                  <a:lnTo>
                    <a:pt x="3099" y="5224"/>
                  </a:lnTo>
                  <a:lnTo>
                    <a:pt x="3424" y="0"/>
                  </a:lnTo>
                  <a:close/>
                </a:path>
              </a:pathLst>
            </a:custGeom>
            <a:solidFill>
              <a:srgbClr val="FF41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317;p70">
              <a:extLst>
                <a:ext uri="{FF2B5EF4-FFF2-40B4-BE49-F238E27FC236}">
                  <a16:creationId xmlns:a16="http://schemas.microsoft.com/office/drawing/2014/main" id="{1607117C-214D-F08C-5FC2-1BA58F12ACBE}"/>
                </a:ext>
              </a:extLst>
            </p:cNvPr>
            <p:cNvSpPr/>
            <p:nvPr/>
          </p:nvSpPr>
          <p:spPr>
            <a:xfrm>
              <a:off x="1042090" y="3054412"/>
              <a:ext cx="361513" cy="684346"/>
            </a:xfrm>
            <a:custGeom>
              <a:avLst/>
              <a:gdLst/>
              <a:ahLst/>
              <a:cxnLst/>
              <a:rect l="l" t="t" r="r" b="b"/>
              <a:pathLst>
                <a:path w="5262" h="9961" extrusionOk="0">
                  <a:moveTo>
                    <a:pt x="4212" y="1"/>
                  </a:moveTo>
                  <a:lnTo>
                    <a:pt x="1" y="263"/>
                  </a:lnTo>
                  <a:lnTo>
                    <a:pt x="188" y="9960"/>
                  </a:lnTo>
                  <a:lnTo>
                    <a:pt x="4424" y="9686"/>
                  </a:lnTo>
                  <a:lnTo>
                    <a:pt x="5262" y="9636"/>
                  </a:lnTo>
                  <a:lnTo>
                    <a:pt x="42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318;p70">
              <a:extLst>
                <a:ext uri="{FF2B5EF4-FFF2-40B4-BE49-F238E27FC236}">
                  <a16:creationId xmlns:a16="http://schemas.microsoft.com/office/drawing/2014/main" id="{113D6098-50AB-8A49-4749-3360C292DF93}"/>
                </a:ext>
              </a:extLst>
            </p:cNvPr>
            <p:cNvSpPr/>
            <p:nvPr/>
          </p:nvSpPr>
          <p:spPr>
            <a:xfrm>
              <a:off x="901318" y="3056130"/>
              <a:ext cx="444780" cy="689498"/>
            </a:xfrm>
            <a:custGeom>
              <a:avLst/>
              <a:gdLst/>
              <a:ahLst/>
              <a:cxnLst/>
              <a:rect l="l" t="t" r="r" b="b"/>
              <a:pathLst>
                <a:path w="6474" h="10036" extrusionOk="0">
                  <a:moveTo>
                    <a:pt x="5836" y="1"/>
                  </a:moveTo>
                  <a:lnTo>
                    <a:pt x="0" y="363"/>
                  </a:lnTo>
                  <a:lnTo>
                    <a:pt x="450" y="10035"/>
                  </a:lnTo>
                  <a:lnTo>
                    <a:pt x="6473" y="9661"/>
                  </a:lnTo>
                  <a:lnTo>
                    <a:pt x="5836" y="1"/>
                  </a:lnTo>
                  <a:close/>
                </a:path>
              </a:pathLst>
            </a:custGeom>
            <a:solidFill>
              <a:srgbClr val="E1D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319;p70">
              <a:extLst>
                <a:ext uri="{FF2B5EF4-FFF2-40B4-BE49-F238E27FC236}">
                  <a16:creationId xmlns:a16="http://schemas.microsoft.com/office/drawing/2014/main" id="{066A4FFE-B77F-AAA6-C4A0-9FB194976BEC}"/>
                </a:ext>
              </a:extLst>
            </p:cNvPr>
            <p:cNvSpPr/>
            <p:nvPr/>
          </p:nvSpPr>
          <p:spPr>
            <a:xfrm>
              <a:off x="796547" y="3147985"/>
              <a:ext cx="226718" cy="111710"/>
            </a:xfrm>
            <a:custGeom>
              <a:avLst/>
              <a:gdLst/>
              <a:ahLst/>
              <a:cxnLst/>
              <a:rect l="l" t="t" r="r" b="b"/>
              <a:pathLst>
                <a:path w="3300" h="1626" extrusionOk="0">
                  <a:moveTo>
                    <a:pt x="716" y="91"/>
                  </a:moveTo>
                  <a:cubicBezTo>
                    <a:pt x="748" y="91"/>
                    <a:pt x="780" y="94"/>
                    <a:pt x="813" y="101"/>
                  </a:cubicBezTo>
                  <a:cubicBezTo>
                    <a:pt x="1050" y="163"/>
                    <a:pt x="1250" y="338"/>
                    <a:pt x="1350" y="563"/>
                  </a:cubicBezTo>
                  <a:cubicBezTo>
                    <a:pt x="1463" y="801"/>
                    <a:pt x="1513" y="1050"/>
                    <a:pt x="1538" y="1313"/>
                  </a:cubicBezTo>
                  <a:lnTo>
                    <a:pt x="1538" y="1363"/>
                  </a:lnTo>
                  <a:lnTo>
                    <a:pt x="1500" y="1350"/>
                  </a:lnTo>
                  <a:lnTo>
                    <a:pt x="1425" y="1325"/>
                  </a:lnTo>
                  <a:cubicBezTo>
                    <a:pt x="975" y="1213"/>
                    <a:pt x="126" y="988"/>
                    <a:pt x="251" y="426"/>
                  </a:cubicBezTo>
                  <a:cubicBezTo>
                    <a:pt x="316" y="230"/>
                    <a:pt x="504" y="91"/>
                    <a:pt x="716" y="91"/>
                  </a:cubicBezTo>
                  <a:close/>
                  <a:moveTo>
                    <a:pt x="2587" y="251"/>
                  </a:moveTo>
                  <a:cubicBezTo>
                    <a:pt x="2687" y="251"/>
                    <a:pt x="2787" y="267"/>
                    <a:pt x="2887" y="301"/>
                  </a:cubicBezTo>
                  <a:cubicBezTo>
                    <a:pt x="2950" y="326"/>
                    <a:pt x="3000" y="351"/>
                    <a:pt x="3050" y="388"/>
                  </a:cubicBezTo>
                  <a:cubicBezTo>
                    <a:pt x="3137" y="476"/>
                    <a:pt x="3175" y="601"/>
                    <a:pt x="3137" y="713"/>
                  </a:cubicBezTo>
                  <a:cubicBezTo>
                    <a:pt x="3100" y="838"/>
                    <a:pt x="3037" y="938"/>
                    <a:pt x="2937" y="1026"/>
                  </a:cubicBezTo>
                  <a:cubicBezTo>
                    <a:pt x="2668" y="1275"/>
                    <a:pt x="2311" y="1414"/>
                    <a:pt x="1945" y="1414"/>
                  </a:cubicBezTo>
                  <a:cubicBezTo>
                    <a:pt x="1834" y="1414"/>
                    <a:pt x="1723" y="1401"/>
                    <a:pt x="1613" y="1375"/>
                  </a:cubicBezTo>
                  <a:lnTo>
                    <a:pt x="1625" y="1313"/>
                  </a:lnTo>
                  <a:cubicBezTo>
                    <a:pt x="1663" y="1088"/>
                    <a:pt x="1750" y="851"/>
                    <a:pt x="1875" y="651"/>
                  </a:cubicBezTo>
                  <a:cubicBezTo>
                    <a:pt x="2000" y="451"/>
                    <a:pt x="2200" y="313"/>
                    <a:pt x="2437" y="263"/>
                  </a:cubicBezTo>
                  <a:cubicBezTo>
                    <a:pt x="2487" y="255"/>
                    <a:pt x="2537" y="251"/>
                    <a:pt x="2587" y="251"/>
                  </a:cubicBezTo>
                  <a:close/>
                  <a:moveTo>
                    <a:pt x="704" y="1"/>
                  </a:moveTo>
                  <a:cubicBezTo>
                    <a:pt x="451" y="1"/>
                    <a:pt x="226" y="165"/>
                    <a:pt x="151" y="413"/>
                  </a:cubicBezTo>
                  <a:cubicBezTo>
                    <a:pt x="1" y="1063"/>
                    <a:pt x="913" y="1300"/>
                    <a:pt x="1400" y="1425"/>
                  </a:cubicBezTo>
                  <a:lnTo>
                    <a:pt x="1475" y="1450"/>
                  </a:lnTo>
                  <a:lnTo>
                    <a:pt x="1550" y="1463"/>
                  </a:lnTo>
                  <a:lnTo>
                    <a:pt x="1563" y="1625"/>
                  </a:lnTo>
                  <a:lnTo>
                    <a:pt x="1613" y="1475"/>
                  </a:lnTo>
                  <a:cubicBezTo>
                    <a:pt x="1727" y="1501"/>
                    <a:pt x="1843" y="1514"/>
                    <a:pt x="1958" y="1514"/>
                  </a:cubicBezTo>
                  <a:cubicBezTo>
                    <a:pt x="2346" y="1514"/>
                    <a:pt x="2726" y="1370"/>
                    <a:pt x="3025" y="1100"/>
                  </a:cubicBezTo>
                  <a:cubicBezTo>
                    <a:pt x="3137" y="1001"/>
                    <a:pt x="3212" y="876"/>
                    <a:pt x="3250" y="738"/>
                  </a:cubicBezTo>
                  <a:cubicBezTo>
                    <a:pt x="3300" y="576"/>
                    <a:pt x="3250" y="413"/>
                    <a:pt x="3137" y="313"/>
                  </a:cubicBezTo>
                  <a:cubicBezTo>
                    <a:pt x="3075" y="263"/>
                    <a:pt x="3000" y="226"/>
                    <a:pt x="2937" y="213"/>
                  </a:cubicBezTo>
                  <a:cubicBezTo>
                    <a:pt x="2826" y="171"/>
                    <a:pt x="2709" y="151"/>
                    <a:pt x="2591" y="151"/>
                  </a:cubicBezTo>
                  <a:cubicBezTo>
                    <a:pt x="2536" y="151"/>
                    <a:pt x="2480" y="155"/>
                    <a:pt x="2425" y="163"/>
                  </a:cubicBezTo>
                  <a:cubicBezTo>
                    <a:pt x="2175" y="213"/>
                    <a:pt x="1950" y="376"/>
                    <a:pt x="1800" y="588"/>
                  </a:cubicBezTo>
                  <a:cubicBezTo>
                    <a:pt x="1713" y="726"/>
                    <a:pt x="1650" y="876"/>
                    <a:pt x="1600" y="1038"/>
                  </a:cubicBezTo>
                  <a:cubicBezTo>
                    <a:pt x="1575" y="863"/>
                    <a:pt x="1525" y="688"/>
                    <a:pt x="1450" y="526"/>
                  </a:cubicBezTo>
                  <a:cubicBezTo>
                    <a:pt x="1338" y="263"/>
                    <a:pt x="1100" y="76"/>
                    <a:pt x="825" y="13"/>
                  </a:cubicBezTo>
                  <a:cubicBezTo>
                    <a:pt x="784" y="5"/>
                    <a:pt x="744" y="1"/>
                    <a:pt x="7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320;p70">
              <a:extLst>
                <a:ext uri="{FF2B5EF4-FFF2-40B4-BE49-F238E27FC236}">
                  <a16:creationId xmlns:a16="http://schemas.microsoft.com/office/drawing/2014/main" id="{F0BD73E8-A575-3365-5DED-38964CBCE3E8}"/>
                </a:ext>
              </a:extLst>
            </p:cNvPr>
            <p:cNvSpPr/>
            <p:nvPr/>
          </p:nvSpPr>
          <p:spPr>
            <a:xfrm>
              <a:off x="719257" y="3218405"/>
              <a:ext cx="462849" cy="537528"/>
            </a:xfrm>
            <a:custGeom>
              <a:avLst/>
              <a:gdLst/>
              <a:ahLst/>
              <a:cxnLst/>
              <a:rect l="l" t="t" r="r" b="b"/>
              <a:pathLst>
                <a:path w="6737" h="7824" extrusionOk="0">
                  <a:moveTo>
                    <a:pt x="6137" y="1"/>
                  </a:moveTo>
                  <a:lnTo>
                    <a:pt x="1" y="388"/>
                  </a:lnTo>
                  <a:lnTo>
                    <a:pt x="463" y="7823"/>
                  </a:lnTo>
                  <a:lnTo>
                    <a:pt x="6737" y="7436"/>
                  </a:lnTo>
                  <a:lnTo>
                    <a:pt x="61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321;p70">
              <a:extLst>
                <a:ext uri="{FF2B5EF4-FFF2-40B4-BE49-F238E27FC236}">
                  <a16:creationId xmlns:a16="http://schemas.microsoft.com/office/drawing/2014/main" id="{E5AADD3B-4041-1BC6-7368-3A2BC3861E93}"/>
                </a:ext>
              </a:extLst>
            </p:cNvPr>
            <p:cNvSpPr/>
            <p:nvPr/>
          </p:nvSpPr>
          <p:spPr>
            <a:xfrm>
              <a:off x="675493" y="3220947"/>
              <a:ext cx="462849" cy="538421"/>
            </a:xfrm>
            <a:custGeom>
              <a:avLst/>
              <a:gdLst/>
              <a:ahLst/>
              <a:cxnLst/>
              <a:rect l="l" t="t" r="r" b="b"/>
              <a:pathLst>
                <a:path w="6737" h="7837" extrusionOk="0">
                  <a:moveTo>
                    <a:pt x="6274" y="1"/>
                  </a:moveTo>
                  <a:lnTo>
                    <a:pt x="1" y="401"/>
                  </a:lnTo>
                  <a:lnTo>
                    <a:pt x="463" y="7836"/>
                  </a:lnTo>
                  <a:lnTo>
                    <a:pt x="6736" y="7449"/>
                  </a:lnTo>
                  <a:lnTo>
                    <a:pt x="6274" y="1"/>
                  </a:lnTo>
                  <a:close/>
                </a:path>
              </a:pathLst>
            </a:custGeom>
            <a:solidFill>
              <a:srgbClr val="AB73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322;p70">
              <a:extLst>
                <a:ext uri="{FF2B5EF4-FFF2-40B4-BE49-F238E27FC236}">
                  <a16:creationId xmlns:a16="http://schemas.microsoft.com/office/drawing/2014/main" id="{567F39DD-F001-7DCE-EDAF-8C95989E21F3}"/>
                </a:ext>
              </a:extLst>
            </p:cNvPr>
            <p:cNvSpPr/>
            <p:nvPr/>
          </p:nvSpPr>
          <p:spPr>
            <a:xfrm>
              <a:off x="1316007" y="3277627"/>
              <a:ext cx="100512" cy="445673"/>
            </a:xfrm>
            <a:custGeom>
              <a:avLst/>
              <a:gdLst/>
              <a:ahLst/>
              <a:cxnLst/>
              <a:rect l="l" t="t" r="r" b="b"/>
              <a:pathLst>
                <a:path w="1463" h="6487" extrusionOk="0">
                  <a:moveTo>
                    <a:pt x="1375" y="1"/>
                  </a:moveTo>
                  <a:lnTo>
                    <a:pt x="0" y="6462"/>
                  </a:lnTo>
                  <a:lnTo>
                    <a:pt x="100" y="6487"/>
                  </a:lnTo>
                  <a:lnTo>
                    <a:pt x="1462" y="13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323;p70">
              <a:extLst>
                <a:ext uri="{FF2B5EF4-FFF2-40B4-BE49-F238E27FC236}">
                  <a16:creationId xmlns:a16="http://schemas.microsoft.com/office/drawing/2014/main" id="{C299A439-A9D1-2B9D-87E8-011B06871CAF}"/>
                </a:ext>
              </a:extLst>
            </p:cNvPr>
            <p:cNvSpPr/>
            <p:nvPr/>
          </p:nvSpPr>
          <p:spPr>
            <a:xfrm>
              <a:off x="223912" y="3074130"/>
              <a:ext cx="1420081" cy="704132"/>
            </a:xfrm>
            <a:custGeom>
              <a:avLst/>
              <a:gdLst/>
              <a:ahLst/>
              <a:cxnLst/>
              <a:rect l="l" t="t" r="r" b="b"/>
              <a:pathLst>
                <a:path w="20670" h="10249" extrusionOk="0">
                  <a:moveTo>
                    <a:pt x="2661" y="0"/>
                  </a:moveTo>
                  <a:cubicBezTo>
                    <a:pt x="2645" y="0"/>
                    <a:pt x="2628" y="1"/>
                    <a:pt x="2612" y="1"/>
                  </a:cubicBezTo>
                  <a:lnTo>
                    <a:pt x="2600" y="1"/>
                  </a:lnTo>
                  <a:lnTo>
                    <a:pt x="0" y="14"/>
                  </a:lnTo>
                  <a:lnTo>
                    <a:pt x="0" y="164"/>
                  </a:lnTo>
                  <a:lnTo>
                    <a:pt x="2600" y="151"/>
                  </a:lnTo>
                  <a:lnTo>
                    <a:pt x="2625" y="151"/>
                  </a:lnTo>
                  <a:cubicBezTo>
                    <a:pt x="2641" y="151"/>
                    <a:pt x="2657" y="150"/>
                    <a:pt x="2674" y="150"/>
                  </a:cubicBezTo>
                  <a:cubicBezTo>
                    <a:pt x="3515" y="150"/>
                    <a:pt x="4226" y="780"/>
                    <a:pt x="4324" y="1626"/>
                  </a:cubicBezTo>
                  <a:lnTo>
                    <a:pt x="4499" y="3125"/>
                  </a:lnTo>
                  <a:lnTo>
                    <a:pt x="19795" y="3025"/>
                  </a:lnTo>
                  <a:cubicBezTo>
                    <a:pt x="20020" y="3025"/>
                    <a:pt x="20245" y="3138"/>
                    <a:pt x="20382" y="3325"/>
                  </a:cubicBezTo>
                  <a:cubicBezTo>
                    <a:pt x="20507" y="3525"/>
                    <a:pt x="20532" y="3775"/>
                    <a:pt x="20445" y="4000"/>
                  </a:cubicBezTo>
                  <a:lnTo>
                    <a:pt x="18620" y="8674"/>
                  </a:lnTo>
                  <a:cubicBezTo>
                    <a:pt x="18495" y="8999"/>
                    <a:pt x="18183" y="9224"/>
                    <a:pt x="17821" y="9236"/>
                  </a:cubicBezTo>
                  <a:lnTo>
                    <a:pt x="5461" y="10086"/>
                  </a:lnTo>
                  <a:lnTo>
                    <a:pt x="4687" y="3488"/>
                  </a:lnTo>
                  <a:lnTo>
                    <a:pt x="4537" y="3500"/>
                  </a:lnTo>
                  <a:lnTo>
                    <a:pt x="5311" y="10248"/>
                  </a:lnTo>
                  <a:lnTo>
                    <a:pt x="17796" y="9386"/>
                  </a:lnTo>
                  <a:cubicBezTo>
                    <a:pt x="18220" y="9374"/>
                    <a:pt x="18583" y="9124"/>
                    <a:pt x="18733" y="8724"/>
                  </a:cubicBezTo>
                  <a:lnTo>
                    <a:pt x="20557" y="4062"/>
                  </a:lnTo>
                  <a:cubicBezTo>
                    <a:pt x="20670" y="3788"/>
                    <a:pt x="20645" y="3475"/>
                    <a:pt x="20482" y="3238"/>
                  </a:cubicBezTo>
                  <a:cubicBezTo>
                    <a:pt x="20320" y="3013"/>
                    <a:pt x="20045" y="2875"/>
                    <a:pt x="19770" y="2875"/>
                  </a:cubicBezTo>
                  <a:lnTo>
                    <a:pt x="4612" y="2963"/>
                  </a:lnTo>
                  <a:lnTo>
                    <a:pt x="4462" y="1601"/>
                  </a:lnTo>
                  <a:cubicBezTo>
                    <a:pt x="4351" y="692"/>
                    <a:pt x="3577" y="0"/>
                    <a:pt x="26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324;p70">
              <a:extLst>
                <a:ext uri="{FF2B5EF4-FFF2-40B4-BE49-F238E27FC236}">
                  <a16:creationId xmlns:a16="http://schemas.microsoft.com/office/drawing/2014/main" id="{A60C908C-727B-D4FE-F3BE-8537BB68FF85}"/>
                </a:ext>
              </a:extLst>
            </p:cNvPr>
            <p:cNvSpPr/>
            <p:nvPr/>
          </p:nvSpPr>
          <p:spPr>
            <a:xfrm>
              <a:off x="593050" y="3786781"/>
              <a:ext cx="806293" cy="330596"/>
            </a:xfrm>
            <a:custGeom>
              <a:avLst/>
              <a:gdLst/>
              <a:ahLst/>
              <a:cxnLst/>
              <a:rect l="l" t="t" r="r" b="b"/>
              <a:pathLst>
                <a:path w="11736" h="4812" extrusionOk="0">
                  <a:moveTo>
                    <a:pt x="151" y="0"/>
                  </a:moveTo>
                  <a:lnTo>
                    <a:pt x="1" y="25"/>
                  </a:lnTo>
                  <a:lnTo>
                    <a:pt x="576" y="3774"/>
                  </a:lnTo>
                  <a:cubicBezTo>
                    <a:pt x="662" y="4354"/>
                    <a:pt x="1162" y="4799"/>
                    <a:pt x="1751" y="4799"/>
                  </a:cubicBezTo>
                  <a:cubicBezTo>
                    <a:pt x="1759" y="4799"/>
                    <a:pt x="1767" y="4799"/>
                    <a:pt x="1775" y="4799"/>
                  </a:cubicBezTo>
                  <a:lnTo>
                    <a:pt x="1825" y="4811"/>
                  </a:lnTo>
                  <a:cubicBezTo>
                    <a:pt x="3535" y="4756"/>
                    <a:pt x="7052" y="4746"/>
                    <a:pt x="9402" y="4746"/>
                  </a:cubicBezTo>
                  <a:cubicBezTo>
                    <a:pt x="10745" y="4746"/>
                    <a:pt x="11708" y="4749"/>
                    <a:pt x="11735" y="4749"/>
                  </a:cubicBezTo>
                  <a:lnTo>
                    <a:pt x="11735" y="4599"/>
                  </a:lnTo>
                  <a:cubicBezTo>
                    <a:pt x="11703" y="4594"/>
                    <a:pt x="10353" y="4586"/>
                    <a:pt x="8612" y="4586"/>
                  </a:cubicBezTo>
                  <a:cubicBezTo>
                    <a:pt x="6320" y="4586"/>
                    <a:pt x="3352" y="4599"/>
                    <a:pt x="1825" y="4649"/>
                  </a:cubicBezTo>
                  <a:cubicBezTo>
                    <a:pt x="1809" y="4650"/>
                    <a:pt x="1792" y="4650"/>
                    <a:pt x="1775" y="4650"/>
                  </a:cubicBezTo>
                  <a:cubicBezTo>
                    <a:pt x="1247" y="4650"/>
                    <a:pt x="798" y="4270"/>
                    <a:pt x="726" y="3749"/>
                  </a:cubicBezTo>
                  <a:lnTo>
                    <a:pt x="1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325;p70">
              <a:extLst>
                <a:ext uri="{FF2B5EF4-FFF2-40B4-BE49-F238E27FC236}">
                  <a16:creationId xmlns:a16="http://schemas.microsoft.com/office/drawing/2014/main" id="{FA8A1CE8-68BC-CFC5-2548-17A55778D9D2}"/>
                </a:ext>
              </a:extLst>
            </p:cNvPr>
            <p:cNvSpPr/>
            <p:nvPr/>
          </p:nvSpPr>
          <p:spPr>
            <a:xfrm>
              <a:off x="732997" y="4044347"/>
              <a:ext cx="179520" cy="180344"/>
            </a:xfrm>
            <a:custGeom>
              <a:avLst/>
              <a:gdLst/>
              <a:ahLst/>
              <a:cxnLst/>
              <a:rect l="l" t="t" r="r" b="b"/>
              <a:pathLst>
                <a:path w="2613" h="2625" extrusionOk="0">
                  <a:moveTo>
                    <a:pt x="1251" y="0"/>
                  </a:moveTo>
                  <a:cubicBezTo>
                    <a:pt x="551" y="25"/>
                    <a:pt x="1" y="625"/>
                    <a:pt x="63" y="1325"/>
                  </a:cubicBezTo>
                  <a:cubicBezTo>
                    <a:pt x="76" y="2037"/>
                    <a:pt x="651" y="2612"/>
                    <a:pt x="1375" y="2625"/>
                  </a:cubicBezTo>
                  <a:cubicBezTo>
                    <a:pt x="2075" y="2600"/>
                    <a:pt x="2613" y="2000"/>
                    <a:pt x="2550" y="1300"/>
                  </a:cubicBezTo>
                  <a:cubicBezTo>
                    <a:pt x="2538" y="588"/>
                    <a:pt x="1963" y="13"/>
                    <a:pt x="1251" y="0"/>
                  </a:cubicBezTo>
                  <a:close/>
                </a:path>
              </a:pathLst>
            </a:custGeom>
            <a:solidFill>
              <a:schemeClr val="bg2">
                <a:lumMod val="1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326;p70">
              <a:extLst>
                <a:ext uri="{FF2B5EF4-FFF2-40B4-BE49-F238E27FC236}">
                  <a16:creationId xmlns:a16="http://schemas.microsoft.com/office/drawing/2014/main" id="{C491E8E1-85F2-4BC8-3470-348B872EC38A}"/>
                </a:ext>
              </a:extLst>
            </p:cNvPr>
            <p:cNvSpPr/>
            <p:nvPr/>
          </p:nvSpPr>
          <p:spPr>
            <a:xfrm>
              <a:off x="799158" y="4110439"/>
              <a:ext cx="47267" cy="48160"/>
            </a:xfrm>
            <a:custGeom>
              <a:avLst/>
              <a:gdLst/>
              <a:ahLst/>
              <a:cxnLst/>
              <a:rect l="l" t="t" r="r" b="b"/>
              <a:pathLst>
                <a:path w="688" h="701" extrusionOk="0">
                  <a:moveTo>
                    <a:pt x="325" y="1"/>
                  </a:moveTo>
                  <a:cubicBezTo>
                    <a:pt x="138" y="13"/>
                    <a:pt x="0" y="175"/>
                    <a:pt x="13" y="350"/>
                  </a:cubicBezTo>
                  <a:cubicBezTo>
                    <a:pt x="25" y="550"/>
                    <a:pt x="175" y="700"/>
                    <a:pt x="362" y="700"/>
                  </a:cubicBezTo>
                  <a:cubicBezTo>
                    <a:pt x="550" y="688"/>
                    <a:pt x="687" y="538"/>
                    <a:pt x="675" y="350"/>
                  </a:cubicBezTo>
                  <a:cubicBezTo>
                    <a:pt x="675" y="163"/>
                    <a:pt x="525" y="1"/>
                    <a:pt x="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27;p70">
              <a:extLst>
                <a:ext uri="{FF2B5EF4-FFF2-40B4-BE49-F238E27FC236}">
                  <a16:creationId xmlns:a16="http://schemas.microsoft.com/office/drawing/2014/main" id="{B6ED869D-8474-A74C-6EA8-F4C636A4C5C8}"/>
                </a:ext>
              </a:extLst>
            </p:cNvPr>
            <p:cNvSpPr/>
            <p:nvPr/>
          </p:nvSpPr>
          <p:spPr>
            <a:xfrm>
              <a:off x="1133121" y="4039194"/>
              <a:ext cx="178626" cy="181237"/>
            </a:xfrm>
            <a:custGeom>
              <a:avLst/>
              <a:gdLst/>
              <a:ahLst/>
              <a:cxnLst/>
              <a:rect l="l" t="t" r="r" b="b"/>
              <a:pathLst>
                <a:path w="2600" h="2638" extrusionOk="0">
                  <a:moveTo>
                    <a:pt x="1237" y="0"/>
                  </a:moveTo>
                  <a:cubicBezTo>
                    <a:pt x="538" y="25"/>
                    <a:pt x="0" y="638"/>
                    <a:pt x="50" y="1337"/>
                  </a:cubicBezTo>
                  <a:cubicBezTo>
                    <a:pt x="75" y="2050"/>
                    <a:pt x="650" y="2625"/>
                    <a:pt x="1362" y="2637"/>
                  </a:cubicBezTo>
                  <a:cubicBezTo>
                    <a:pt x="2062" y="2612"/>
                    <a:pt x="2600" y="2000"/>
                    <a:pt x="2550" y="1300"/>
                  </a:cubicBezTo>
                  <a:cubicBezTo>
                    <a:pt x="2525" y="588"/>
                    <a:pt x="1950" y="13"/>
                    <a:pt x="1237" y="0"/>
                  </a:cubicBezTo>
                  <a:close/>
                </a:path>
              </a:pathLst>
            </a:custGeom>
            <a:solidFill>
              <a:schemeClr val="bg2">
                <a:lumMod val="1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328;p70">
              <a:extLst>
                <a:ext uri="{FF2B5EF4-FFF2-40B4-BE49-F238E27FC236}">
                  <a16:creationId xmlns:a16="http://schemas.microsoft.com/office/drawing/2014/main" id="{8164E890-1301-5B8D-4B27-DB199C523149}"/>
                </a:ext>
              </a:extLst>
            </p:cNvPr>
            <p:cNvSpPr/>
            <p:nvPr/>
          </p:nvSpPr>
          <p:spPr>
            <a:xfrm>
              <a:off x="1198388" y="4106179"/>
              <a:ext cx="48092" cy="48092"/>
            </a:xfrm>
            <a:custGeom>
              <a:avLst/>
              <a:gdLst/>
              <a:ahLst/>
              <a:cxnLst/>
              <a:rect l="l" t="t" r="r" b="b"/>
              <a:pathLst>
                <a:path w="700" h="700" extrusionOk="0">
                  <a:moveTo>
                    <a:pt x="337" y="0"/>
                  </a:moveTo>
                  <a:cubicBezTo>
                    <a:pt x="150" y="0"/>
                    <a:pt x="0" y="162"/>
                    <a:pt x="25" y="350"/>
                  </a:cubicBezTo>
                  <a:cubicBezTo>
                    <a:pt x="25" y="537"/>
                    <a:pt x="175" y="687"/>
                    <a:pt x="362" y="700"/>
                  </a:cubicBezTo>
                  <a:cubicBezTo>
                    <a:pt x="550" y="687"/>
                    <a:pt x="700" y="525"/>
                    <a:pt x="675" y="350"/>
                  </a:cubicBezTo>
                  <a:cubicBezTo>
                    <a:pt x="675" y="150"/>
                    <a:pt x="525" y="0"/>
                    <a:pt x="3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329;p70">
              <a:extLst>
                <a:ext uri="{FF2B5EF4-FFF2-40B4-BE49-F238E27FC236}">
                  <a16:creationId xmlns:a16="http://schemas.microsoft.com/office/drawing/2014/main" id="{0D2A5089-9064-CAF7-9E5E-D5919E3D3412}"/>
                </a:ext>
              </a:extLst>
            </p:cNvPr>
            <p:cNvSpPr/>
            <p:nvPr/>
          </p:nvSpPr>
          <p:spPr>
            <a:xfrm>
              <a:off x="1112510" y="3279344"/>
              <a:ext cx="50702" cy="457696"/>
            </a:xfrm>
            <a:custGeom>
              <a:avLst/>
              <a:gdLst/>
              <a:ahLst/>
              <a:cxnLst/>
              <a:rect l="l" t="t" r="r" b="b"/>
              <a:pathLst>
                <a:path w="738" h="6662" extrusionOk="0">
                  <a:moveTo>
                    <a:pt x="638" y="1"/>
                  </a:moveTo>
                  <a:lnTo>
                    <a:pt x="0" y="6649"/>
                  </a:lnTo>
                  <a:lnTo>
                    <a:pt x="100" y="6661"/>
                  </a:lnTo>
                  <a:lnTo>
                    <a:pt x="738" y="13"/>
                  </a:lnTo>
                  <a:lnTo>
                    <a:pt x="63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330;p70">
              <a:extLst>
                <a:ext uri="{FF2B5EF4-FFF2-40B4-BE49-F238E27FC236}">
                  <a16:creationId xmlns:a16="http://schemas.microsoft.com/office/drawing/2014/main" id="{514B77A6-3B6A-6C6B-95E0-BC86E29CFBA7}"/>
                </a:ext>
              </a:extLst>
            </p:cNvPr>
            <p:cNvSpPr/>
            <p:nvPr/>
          </p:nvSpPr>
          <p:spPr>
            <a:xfrm>
              <a:off x="913341" y="3281062"/>
              <a:ext cx="6939" cy="468826"/>
            </a:xfrm>
            <a:custGeom>
              <a:avLst/>
              <a:gdLst/>
              <a:ahLst/>
              <a:cxnLst/>
              <a:rect l="l" t="t" r="r" b="b"/>
              <a:pathLst>
                <a:path w="101" h="6824" extrusionOk="0">
                  <a:moveTo>
                    <a:pt x="0" y="1"/>
                  </a:moveTo>
                  <a:lnTo>
                    <a:pt x="0" y="6824"/>
                  </a:lnTo>
                  <a:lnTo>
                    <a:pt x="100" y="6824"/>
                  </a:lnTo>
                  <a:lnTo>
                    <a:pt x="1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331;p70">
              <a:extLst>
                <a:ext uri="{FF2B5EF4-FFF2-40B4-BE49-F238E27FC236}">
                  <a16:creationId xmlns:a16="http://schemas.microsoft.com/office/drawing/2014/main" id="{F314750B-01DE-8979-865A-0770CAF4159D}"/>
                </a:ext>
              </a:extLst>
            </p:cNvPr>
            <p:cNvSpPr/>
            <p:nvPr/>
          </p:nvSpPr>
          <p:spPr>
            <a:xfrm>
              <a:off x="672951" y="3283673"/>
              <a:ext cx="40397" cy="478238"/>
            </a:xfrm>
            <a:custGeom>
              <a:avLst/>
              <a:gdLst/>
              <a:ahLst/>
              <a:cxnLst/>
              <a:rect l="l" t="t" r="r" b="b"/>
              <a:pathLst>
                <a:path w="588" h="6961" extrusionOk="0">
                  <a:moveTo>
                    <a:pt x="0" y="0"/>
                  </a:moveTo>
                  <a:lnTo>
                    <a:pt x="487" y="6961"/>
                  </a:lnTo>
                  <a:lnTo>
                    <a:pt x="587" y="6948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332;p70">
              <a:extLst>
                <a:ext uri="{FF2B5EF4-FFF2-40B4-BE49-F238E27FC236}">
                  <a16:creationId xmlns:a16="http://schemas.microsoft.com/office/drawing/2014/main" id="{DF6F09CE-2391-0889-8E95-D1E3C16F3899}"/>
                </a:ext>
              </a:extLst>
            </p:cNvPr>
            <p:cNvSpPr/>
            <p:nvPr/>
          </p:nvSpPr>
          <p:spPr>
            <a:xfrm>
              <a:off x="575875" y="3615918"/>
              <a:ext cx="953110" cy="12092"/>
            </a:xfrm>
            <a:custGeom>
              <a:avLst/>
              <a:gdLst/>
              <a:ahLst/>
              <a:cxnLst/>
              <a:rect l="l" t="t" r="r" b="b"/>
              <a:pathLst>
                <a:path w="13873" h="176" extrusionOk="0">
                  <a:moveTo>
                    <a:pt x="13860" y="0"/>
                  </a:moveTo>
                  <a:lnTo>
                    <a:pt x="1" y="75"/>
                  </a:lnTo>
                  <a:lnTo>
                    <a:pt x="1" y="175"/>
                  </a:lnTo>
                  <a:lnTo>
                    <a:pt x="13872" y="100"/>
                  </a:lnTo>
                  <a:lnTo>
                    <a:pt x="138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333;p70">
              <a:extLst>
                <a:ext uri="{FF2B5EF4-FFF2-40B4-BE49-F238E27FC236}">
                  <a16:creationId xmlns:a16="http://schemas.microsoft.com/office/drawing/2014/main" id="{A056B7CD-B87E-1D23-8D26-81EDA12A1741}"/>
                </a:ext>
              </a:extLst>
            </p:cNvPr>
            <p:cNvSpPr/>
            <p:nvPr/>
          </p:nvSpPr>
          <p:spPr>
            <a:xfrm>
              <a:off x="554439" y="3444230"/>
              <a:ext cx="1035484" cy="13809"/>
            </a:xfrm>
            <a:custGeom>
              <a:avLst/>
              <a:gdLst/>
              <a:ahLst/>
              <a:cxnLst/>
              <a:rect l="l" t="t" r="r" b="b"/>
              <a:pathLst>
                <a:path w="15072" h="201" extrusionOk="0">
                  <a:moveTo>
                    <a:pt x="15072" y="0"/>
                  </a:moveTo>
                  <a:lnTo>
                    <a:pt x="1" y="100"/>
                  </a:lnTo>
                  <a:lnTo>
                    <a:pt x="1" y="200"/>
                  </a:lnTo>
                  <a:lnTo>
                    <a:pt x="15072" y="100"/>
                  </a:lnTo>
                  <a:lnTo>
                    <a:pt x="150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U10 AU 8">
            <a:hlinkClick r:id="" action="ppaction://media"/>
            <a:extLst>
              <a:ext uri="{FF2B5EF4-FFF2-40B4-BE49-F238E27FC236}">
                <a16:creationId xmlns:a16="http://schemas.microsoft.com/office/drawing/2014/main" id="{D7B28621-1CA2-873A-8843-96D939CAD7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32842" y="5554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90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BFF7CDD-1C1B-C9B3-6C35-AFE2B3E7AA03}"/>
              </a:ext>
            </a:extLst>
          </p:cNvPr>
          <p:cNvSpPr txBox="1"/>
          <p:nvPr/>
        </p:nvSpPr>
        <p:spPr>
          <a:xfrm>
            <a:off x="485775" y="285065"/>
            <a:ext cx="4914900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For more traditional goods, antiques, and souvenirs check out Al-Thumairi near the Al-Masmak Fort. </a:t>
            </a:r>
          </a:p>
          <a:p>
            <a:endParaRPr lang="en-US" sz="1600" dirty="0"/>
          </a:p>
          <a:p>
            <a:r>
              <a:rPr lang="en-US" sz="1600" dirty="0"/>
              <a:t>This is particularly popular with tourists. And nearby is the Al-Deira market where everything is worth its weight in gold, literally. </a:t>
            </a:r>
          </a:p>
          <a:p>
            <a:endParaRPr lang="en-US" sz="1600" dirty="0"/>
          </a:p>
          <a:p>
            <a:r>
              <a:rPr lang="en-US" sz="1600" b="1" dirty="0"/>
              <a:t>Looking for a camel?</a:t>
            </a:r>
            <a:r>
              <a:rPr lang="en-US" sz="1600" dirty="0"/>
              <a:t> They come in all shapes, colors, and sizes at Souq Al-Jimal.</a:t>
            </a:r>
          </a:p>
          <a:p>
            <a:r>
              <a:rPr lang="en-US" sz="1600" dirty="0"/>
              <a:t>Visitors go to the local souqs for more than just shopping. </a:t>
            </a:r>
          </a:p>
          <a:p>
            <a:endParaRPr lang="en-US" sz="1600" dirty="0"/>
          </a:p>
          <a:p>
            <a:r>
              <a:rPr lang="en-US" sz="1600" dirty="0"/>
              <a:t>You can see and meet an amazing mixture of people from around the world. </a:t>
            </a:r>
          </a:p>
          <a:p>
            <a:endParaRPr lang="en-US" sz="1600" dirty="0"/>
          </a:p>
          <a:p>
            <a:r>
              <a:rPr lang="en-US" sz="1600" dirty="0"/>
              <a:t>Many feel that the cultural experience is the main attraction of these markets.</a:t>
            </a:r>
            <a:endParaRPr lang="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D2B603-1BF0-582C-81CC-FB7AA6CB57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9228" y="1241425"/>
            <a:ext cx="3575697" cy="2917825"/>
          </a:xfrm>
          <a:prstGeom prst="round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U 10 au 9">
            <a:hlinkClick r:id="" action="ppaction://media"/>
            <a:extLst>
              <a:ext uri="{FF2B5EF4-FFF2-40B4-BE49-F238E27FC236}">
                <a16:creationId xmlns:a16="http://schemas.microsoft.com/office/drawing/2014/main" id="{664474D4-0AED-B557-CD48-6F06C10022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44757" y="28506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58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E1574E-6055-8C4E-B996-E2A7423D9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425" y="541014"/>
            <a:ext cx="7839150" cy="3549973"/>
          </a:xfrm>
          <a:prstGeom prst="rect">
            <a:avLst/>
          </a:prstGeom>
          <a:ln w="3556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9" name="Google Shape;1296;p51">
            <a:extLst>
              <a:ext uri="{FF2B5EF4-FFF2-40B4-BE49-F238E27FC236}">
                <a16:creationId xmlns:a16="http://schemas.microsoft.com/office/drawing/2014/main" id="{EFA1D562-A65A-DCBF-5AC0-9BD047DB3380}"/>
              </a:ext>
            </a:extLst>
          </p:cNvPr>
          <p:cNvGrpSpPr/>
          <p:nvPr/>
        </p:nvGrpSpPr>
        <p:grpSpPr>
          <a:xfrm rot="407951">
            <a:off x="7465624" y="3491561"/>
            <a:ext cx="1635565" cy="1512307"/>
            <a:chOff x="1774150" y="1280375"/>
            <a:chExt cx="443200" cy="409800"/>
          </a:xfrm>
          <a:solidFill>
            <a:srgbClr val="00B050"/>
          </a:solidFill>
        </p:grpSpPr>
        <p:sp>
          <p:nvSpPr>
            <p:cNvPr id="6" name="Google Shape;1297;p51">
              <a:extLst>
                <a:ext uri="{FF2B5EF4-FFF2-40B4-BE49-F238E27FC236}">
                  <a16:creationId xmlns:a16="http://schemas.microsoft.com/office/drawing/2014/main" id="{39C7F921-D6CD-0760-D9A2-2F302BF095D6}"/>
                </a:ext>
              </a:extLst>
            </p:cNvPr>
            <p:cNvSpPr/>
            <p:nvPr/>
          </p:nvSpPr>
          <p:spPr>
            <a:xfrm>
              <a:off x="1774150" y="1280375"/>
              <a:ext cx="443200" cy="409800"/>
            </a:xfrm>
            <a:custGeom>
              <a:avLst/>
              <a:gdLst/>
              <a:ahLst/>
              <a:cxnLst/>
              <a:rect l="l" t="t" r="r" b="b"/>
              <a:pathLst>
                <a:path w="17728" h="16392" extrusionOk="0">
                  <a:moveTo>
                    <a:pt x="6625" y="0"/>
                  </a:moveTo>
                  <a:lnTo>
                    <a:pt x="6625" y="0"/>
                  </a:lnTo>
                  <a:cubicBezTo>
                    <a:pt x="4661" y="26"/>
                    <a:pt x="2986" y="406"/>
                    <a:pt x="1716" y="2566"/>
                  </a:cubicBezTo>
                  <a:cubicBezTo>
                    <a:pt x="956" y="3823"/>
                    <a:pt x="485" y="5237"/>
                    <a:pt x="1" y="6625"/>
                  </a:cubicBezTo>
                  <a:cubicBezTo>
                    <a:pt x="1166" y="6913"/>
                    <a:pt x="2370" y="7057"/>
                    <a:pt x="3562" y="7096"/>
                  </a:cubicBezTo>
                  <a:cubicBezTo>
                    <a:pt x="3405" y="7096"/>
                    <a:pt x="3444" y="15802"/>
                    <a:pt x="3444" y="16391"/>
                  </a:cubicBezTo>
                  <a:lnTo>
                    <a:pt x="14297" y="16391"/>
                  </a:lnTo>
                  <a:cubicBezTo>
                    <a:pt x="14297" y="15789"/>
                    <a:pt x="14337" y="7096"/>
                    <a:pt x="14179" y="7096"/>
                  </a:cubicBezTo>
                  <a:cubicBezTo>
                    <a:pt x="15371" y="7057"/>
                    <a:pt x="16562" y="6913"/>
                    <a:pt x="17727" y="6625"/>
                  </a:cubicBezTo>
                  <a:cubicBezTo>
                    <a:pt x="17256" y="5237"/>
                    <a:pt x="16772" y="3823"/>
                    <a:pt x="16012" y="2566"/>
                  </a:cubicBezTo>
                  <a:cubicBezTo>
                    <a:pt x="14742" y="406"/>
                    <a:pt x="13067" y="26"/>
                    <a:pt x="11103" y="0"/>
                  </a:cubicBezTo>
                  <a:lnTo>
                    <a:pt x="11103" y="0"/>
                  </a:lnTo>
                  <a:cubicBezTo>
                    <a:pt x="11142" y="157"/>
                    <a:pt x="11155" y="314"/>
                    <a:pt x="11155" y="471"/>
                  </a:cubicBezTo>
                  <a:cubicBezTo>
                    <a:pt x="11155" y="1741"/>
                    <a:pt x="10134" y="2762"/>
                    <a:pt x="8864" y="2762"/>
                  </a:cubicBezTo>
                  <a:cubicBezTo>
                    <a:pt x="7594" y="2762"/>
                    <a:pt x="6573" y="1741"/>
                    <a:pt x="6573" y="471"/>
                  </a:cubicBezTo>
                  <a:cubicBezTo>
                    <a:pt x="6573" y="314"/>
                    <a:pt x="6586" y="157"/>
                    <a:pt x="66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298;p51">
              <a:extLst>
                <a:ext uri="{FF2B5EF4-FFF2-40B4-BE49-F238E27FC236}">
                  <a16:creationId xmlns:a16="http://schemas.microsoft.com/office/drawing/2014/main" id="{F66CB2BD-C370-9B6F-148D-E63F3017EA40}"/>
                </a:ext>
              </a:extLst>
            </p:cNvPr>
            <p:cNvSpPr/>
            <p:nvPr/>
          </p:nvSpPr>
          <p:spPr>
            <a:xfrm>
              <a:off x="1859900" y="1386975"/>
              <a:ext cx="22300" cy="73425"/>
            </a:xfrm>
            <a:custGeom>
              <a:avLst/>
              <a:gdLst/>
              <a:ahLst/>
              <a:cxnLst/>
              <a:rect l="l" t="t" r="r" b="b"/>
              <a:pathLst>
                <a:path w="892" h="2937" extrusionOk="0">
                  <a:moveTo>
                    <a:pt x="804" y="1"/>
                  </a:moveTo>
                  <a:cubicBezTo>
                    <a:pt x="769" y="1"/>
                    <a:pt x="734" y="24"/>
                    <a:pt x="734" y="56"/>
                  </a:cubicBezTo>
                  <a:lnTo>
                    <a:pt x="1" y="2845"/>
                  </a:lnTo>
                  <a:cubicBezTo>
                    <a:pt x="1" y="2884"/>
                    <a:pt x="14" y="2924"/>
                    <a:pt x="66" y="2937"/>
                  </a:cubicBezTo>
                  <a:lnTo>
                    <a:pt x="79" y="2937"/>
                  </a:lnTo>
                  <a:cubicBezTo>
                    <a:pt x="119" y="2937"/>
                    <a:pt x="158" y="2910"/>
                    <a:pt x="158" y="2884"/>
                  </a:cubicBezTo>
                  <a:lnTo>
                    <a:pt x="891" y="96"/>
                  </a:lnTo>
                  <a:cubicBezTo>
                    <a:pt x="891" y="56"/>
                    <a:pt x="865" y="4"/>
                    <a:pt x="826" y="4"/>
                  </a:cubicBezTo>
                  <a:cubicBezTo>
                    <a:pt x="819" y="2"/>
                    <a:pt x="811" y="1"/>
                    <a:pt x="80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99;p51">
              <a:extLst>
                <a:ext uri="{FF2B5EF4-FFF2-40B4-BE49-F238E27FC236}">
                  <a16:creationId xmlns:a16="http://schemas.microsoft.com/office/drawing/2014/main" id="{B83FCF51-CEC4-D984-454E-1A37AF640D3C}"/>
                </a:ext>
              </a:extLst>
            </p:cNvPr>
            <p:cNvSpPr/>
            <p:nvPr/>
          </p:nvSpPr>
          <p:spPr>
            <a:xfrm>
              <a:off x="2101125" y="1392925"/>
              <a:ext cx="31125" cy="66175"/>
            </a:xfrm>
            <a:custGeom>
              <a:avLst/>
              <a:gdLst/>
              <a:ahLst/>
              <a:cxnLst/>
              <a:rect l="l" t="t" r="r" b="b"/>
              <a:pathLst>
                <a:path w="1245" h="2647" extrusionOk="0">
                  <a:moveTo>
                    <a:pt x="101" y="1"/>
                  </a:moveTo>
                  <a:cubicBezTo>
                    <a:pt x="85" y="1"/>
                    <a:pt x="68" y="5"/>
                    <a:pt x="53" y="15"/>
                  </a:cubicBezTo>
                  <a:cubicBezTo>
                    <a:pt x="14" y="41"/>
                    <a:pt x="1" y="93"/>
                    <a:pt x="27" y="120"/>
                  </a:cubicBezTo>
                  <a:cubicBezTo>
                    <a:pt x="551" y="866"/>
                    <a:pt x="904" y="1704"/>
                    <a:pt x="1074" y="2581"/>
                  </a:cubicBezTo>
                  <a:cubicBezTo>
                    <a:pt x="1087" y="2620"/>
                    <a:pt x="1127" y="2646"/>
                    <a:pt x="1153" y="2646"/>
                  </a:cubicBezTo>
                  <a:lnTo>
                    <a:pt x="1179" y="2646"/>
                  </a:lnTo>
                  <a:cubicBezTo>
                    <a:pt x="1218" y="2633"/>
                    <a:pt x="1244" y="2594"/>
                    <a:pt x="1231" y="2555"/>
                  </a:cubicBezTo>
                  <a:cubicBezTo>
                    <a:pt x="1048" y="1651"/>
                    <a:pt x="695" y="787"/>
                    <a:pt x="158" y="28"/>
                  </a:cubicBezTo>
                  <a:cubicBezTo>
                    <a:pt x="150" y="12"/>
                    <a:pt x="127" y="1"/>
                    <a:pt x="1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21413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E14FFA-0F3C-2899-B3BD-68265B63B20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705" r="6064" b="3577"/>
          <a:stretch>
            <a:fillRect/>
          </a:stretch>
        </p:blipFill>
        <p:spPr>
          <a:xfrm>
            <a:off x="89807" y="83248"/>
            <a:ext cx="8980199" cy="50416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u 10 au 1">
            <a:hlinkClick r:id="" action="ppaction://media"/>
            <a:extLst>
              <a:ext uri="{FF2B5EF4-FFF2-40B4-BE49-F238E27FC236}">
                <a16:creationId xmlns:a16="http://schemas.microsoft.com/office/drawing/2014/main" id="{39F9415B-1A3E-0373-A80B-3279C15EDC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19864" y="237672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2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4A7AC1E-3AEC-94C0-B3A0-8AC890E4D766}"/>
              </a:ext>
            </a:extLst>
          </p:cNvPr>
          <p:cNvSpPr txBox="1"/>
          <p:nvPr/>
        </p:nvSpPr>
        <p:spPr>
          <a:xfrm>
            <a:off x="0" y="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9. Writing</a:t>
            </a:r>
            <a:endParaRPr lang="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E608A2-8F20-EFEE-5DE8-7B8798568181}"/>
              </a:ext>
            </a:extLst>
          </p:cNvPr>
          <p:cNvSpPr txBox="1"/>
          <p:nvPr/>
        </p:nvSpPr>
        <p:spPr>
          <a:xfrm>
            <a:off x="381002" y="653652"/>
            <a:ext cx="603884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Personally, I can’t stand shopping in department stores or malls. They’re too crowded, and it takes too long to find what you want. </a:t>
            </a:r>
          </a:p>
          <a:p>
            <a:pPr algn="l"/>
            <a:r>
              <a:rPr lang="en-US" sz="1800" dirty="0"/>
              <a:t>
You buy something and then a week later, you see it on sale. I prefer to do my shopping online. It’s convenient, quick, and easy. </a:t>
            </a:r>
          </a:p>
          <a:p>
            <a:pPr algn="l"/>
            <a:endParaRPr lang="en-US" sz="1800" dirty="0"/>
          </a:p>
          <a:p>
            <a:pPr algn="l"/>
            <a:r>
              <a:rPr lang="en-US" sz="1800" dirty="0"/>
              <a:t>When you know what you want, it takes just a few minutes to compare prices. A lot of e-stores guarantee the lowest price, and they also make exchanges or refund your money when you are not satisfied with a product. </a:t>
            </a:r>
          </a:p>
          <a:p>
            <a:pPr algn="l"/>
            <a:endParaRPr lang="en-US" sz="1800" dirty="0"/>
          </a:p>
          <a:p>
            <a:pPr algn="l"/>
            <a:endParaRPr lang="" sz="1800" dirty="0"/>
          </a:p>
        </p:txBody>
      </p:sp>
      <p:grpSp>
        <p:nvGrpSpPr>
          <p:cNvPr id="89" name="Google Shape;1324;p52">
            <a:extLst>
              <a:ext uri="{FF2B5EF4-FFF2-40B4-BE49-F238E27FC236}">
                <a16:creationId xmlns:a16="http://schemas.microsoft.com/office/drawing/2014/main" id="{32B768C8-63FA-575F-82C6-C71D20860B6D}"/>
              </a:ext>
            </a:extLst>
          </p:cNvPr>
          <p:cNvGrpSpPr/>
          <p:nvPr/>
        </p:nvGrpSpPr>
        <p:grpSpPr>
          <a:xfrm>
            <a:off x="6509633" y="2500311"/>
            <a:ext cx="2070456" cy="1915912"/>
            <a:chOff x="1570920" y="1802393"/>
            <a:chExt cx="2070456" cy="1915912"/>
          </a:xfrm>
        </p:grpSpPr>
        <p:sp>
          <p:nvSpPr>
            <p:cNvPr id="5" name="Google Shape;1325;p52">
              <a:extLst>
                <a:ext uri="{FF2B5EF4-FFF2-40B4-BE49-F238E27FC236}">
                  <a16:creationId xmlns:a16="http://schemas.microsoft.com/office/drawing/2014/main" id="{3B004759-C24B-42A4-5805-75BE1D258B43}"/>
                </a:ext>
              </a:extLst>
            </p:cNvPr>
            <p:cNvSpPr/>
            <p:nvPr/>
          </p:nvSpPr>
          <p:spPr>
            <a:xfrm>
              <a:off x="1749675" y="2545125"/>
              <a:ext cx="1712923" cy="1173180"/>
            </a:xfrm>
            <a:custGeom>
              <a:avLst/>
              <a:gdLst/>
              <a:ahLst/>
              <a:cxnLst/>
              <a:rect l="l" t="t" r="r" b="b"/>
              <a:pathLst>
                <a:path w="25507" h="16271" extrusionOk="0">
                  <a:moveTo>
                    <a:pt x="13" y="0"/>
                  </a:moveTo>
                  <a:lnTo>
                    <a:pt x="13" y="15621"/>
                  </a:lnTo>
                  <a:cubicBezTo>
                    <a:pt x="1" y="15983"/>
                    <a:pt x="300" y="16271"/>
                    <a:pt x="663" y="16271"/>
                  </a:cubicBezTo>
                  <a:lnTo>
                    <a:pt x="24844" y="16271"/>
                  </a:lnTo>
                  <a:cubicBezTo>
                    <a:pt x="25206" y="16271"/>
                    <a:pt x="25506" y="15983"/>
                    <a:pt x="25506" y="15621"/>
                  </a:cubicBezTo>
                  <a:lnTo>
                    <a:pt x="25506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326;p52">
              <a:extLst>
                <a:ext uri="{FF2B5EF4-FFF2-40B4-BE49-F238E27FC236}">
                  <a16:creationId xmlns:a16="http://schemas.microsoft.com/office/drawing/2014/main" id="{E07F6430-6714-C788-9158-D876819E732C}"/>
                </a:ext>
              </a:extLst>
            </p:cNvPr>
            <p:cNvSpPr/>
            <p:nvPr/>
          </p:nvSpPr>
          <p:spPr>
            <a:xfrm>
              <a:off x="1570920" y="1802393"/>
              <a:ext cx="2070456" cy="742869"/>
            </a:xfrm>
            <a:custGeom>
              <a:avLst/>
              <a:gdLst/>
              <a:ahLst/>
              <a:cxnLst/>
              <a:rect l="l" t="t" r="r" b="b"/>
              <a:pathLst>
                <a:path w="30831" h="11062" extrusionOk="0">
                  <a:moveTo>
                    <a:pt x="351" y="1"/>
                  </a:moveTo>
                  <a:cubicBezTo>
                    <a:pt x="163" y="1"/>
                    <a:pt x="1" y="176"/>
                    <a:pt x="38" y="363"/>
                  </a:cubicBezTo>
                  <a:lnTo>
                    <a:pt x="2613" y="10835"/>
                  </a:lnTo>
                  <a:cubicBezTo>
                    <a:pt x="2660" y="10965"/>
                    <a:pt x="2774" y="11061"/>
                    <a:pt x="2912" y="11061"/>
                  </a:cubicBezTo>
                  <a:cubicBezTo>
                    <a:pt x="2921" y="11061"/>
                    <a:pt x="2929" y="11061"/>
                    <a:pt x="2937" y="11060"/>
                  </a:cubicBezTo>
                  <a:lnTo>
                    <a:pt x="27893" y="11060"/>
                  </a:lnTo>
                  <a:cubicBezTo>
                    <a:pt x="27902" y="11061"/>
                    <a:pt x="27910" y="11061"/>
                    <a:pt x="27919" y="11061"/>
                  </a:cubicBezTo>
                  <a:cubicBezTo>
                    <a:pt x="28059" y="11061"/>
                    <a:pt x="28183" y="10965"/>
                    <a:pt x="28218" y="10835"/>
                  </a:cubicBezTo>
                  <a:lnTo>
                    <a:pt x="30805" y="363"/>
                  </a:lnTo>
                  <a:cubicBezTo>
                    <a:pt x="30830" y="176"/>
                    <a:pt x="30680" y="1"/>
                    <a:pt x="304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327;p52">
              <a:extLst>
                <a:ext uri="{FF2B5EF4-FFF2-40B4-BE49-F238E27FC236}">
                  <a16:creationId xmlns:a16="http://schemas.microsoft.com/office/drawing/2014/main" id="{6DD3C175-6839-2DED-BF1B-84F1C640A035}"/>
                </a:ext>
              </a:extLst>
            </p:cNvPr>
            <p:cNvSpPr/>
            <p:nvPr/>
          </p:nvSpPr>
          <p:spPr>
            <a:xfrm>
              <a:off x="1923416" y="2645792"/>
              <a:ext cx="97375" cy="89048"/>
            </a:xfrm>
            <a:custGeom>
              <a:avLst/>
              <a:gdLst/>
              <a:ahLst/>
              <a:cxnLst/>
              <a:rect l="l" t="t" r="r" b="b"/>
              <a:pathLst>
                <a:path w="1450" h="1326" extrusionOk="0">
                  <a:moveTo>
                    <a:pt x="138" y="1"/>
                  </a:moveTo>
                  <a:cubicBezTo>
                    <a:pt x="63" y="1"/>
                    <a:pt x="0" y="63"/>
                    <a:pt x="0" y="151"/>
                  </a:cubicBezTo>
                  <a:lnTo>
                    <a:pt x="0" y="1188"/>
                  </a:lnTo>
                  <a:cubicBezTo>
                    <a:pt x="0" y="1263"/>
                    <a:pt x="63" y="1325"/>
                    <a:pt x="138" y="1325"/>
                  </a:cubicBezTo>
                  <a:lnTo>
                    <a:pt x="1300" y="1325"/>
                  </a:lnTo>
                  <a:cubicBezTo>
                    <a:pt x="1387" y="1325"/>
                    <a:pt x="1450" y="1263"/>
                    <a:pt x="1450" y="1188"/>
                  </a:cubicBezTo>
                  <a:lnTo>
                    <a:pt x="1450" y="151"/>
                  </a:lnTo>
                  <a:cubicBezTo>
                    <a:pt x="1450" y="63"/>
                    <a:pt x="1387" y="1"/>
                    <a:pt x="13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328;p52">
              <a:extLst>
                <a:ext uri="{FF2B5EF4-FFF2-40B4-BE49-F238E27FC236}">
                  <a16:creationId xmlns:a16="http://schemas.microsoft.com/office/drawing/2014/main" id="{24C979BB-367C-51D3-C736-4399B3CD503A}"/>
                </a:ext>
              </a:extLst>
            </p:cNvPr>
            <p:cNvSpPr/>
            <p:nvPr/>
          </p:nvSpPr>
          <p:spPr>
            <a:xfrm>
              <a:off x="2033349" y="2645792"/>
              <a:ext cx="89048" cy="89048"/>
            </a:xfrm>
            <a:custGeom>
              <a:avLst/>
              <a:gdLst/>
              <a:ahLst/>
              <a:cxnLst/>
              <a:rect l="l" t="t" r="r" b="b"/>
              <a:pathLst>
                <a:path w="1326" h="1326" extrusionOk="0">
                  <a:moveTo>
                    <a:pt x="150" y="1"/>
                  </a:moveTo>
                  <a:cubicBezTo>
                    <a:pt x="63" y="1"/>
                    <a:pt x="0" y="63"/>
                    <a:pt x="0" y="151"/>
                  </a:cubicBezTo>
                  <a:lnTo>
                    <a:pt x="0" y="1188"/>
                  </a:lnTo>
                  <a:cubicBezTo>
                    <a:pt x="0" y="1263"/>
                    <a:pt x="63" y="1325"/>
                    <a:pt x="150" y="1325"/>
                  </a:cubicBezTo>
                  <a:lnTo>
                    <a:pt x="1175" y="1325"/>
                  </a:lnTo>
                  <a:cubicBezTo>
                    <a:pt x="1263" y="1325"/>
                    <a:pt x="1325" y="1263"/>
                    <a:pt x="1325" y="1188"/>
                  </a:cubicBezTo>
                  <a:lnTo>
                    <a:pt x="1325" y="151"/>
                  </a:lnTo>
                  <a:cubicBezTo>
                    <a:pt x="1325" y="63"/>
                    <a:pt x="1263" y="1"/>
                    <a:pt x="11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329;p52">
              <a:extLst>
                <a:ext uri="{FF2B5EF4-FFF2-40B4-BE49-F238E27FC236}">
                  <a16:creationId xmlns:a16="http://schemas.microsoft.com/office/drawing/2014/main" id="{CBA1981E-0F50-14B5-707F-A212B6CDCCB0}"/>
                </a:ext>
              </a:extLst>
            </p:cNvPr>
            <p:cNvSpPr/>
            <p:nvPr/>
          </p:nvSpPr>
          <p:spPr>
            <a:xfrm>
              <a:off x="2134887" y="2645792"/>
              <a:ext cx="89048" cy="89048"/>
            </a:xfrm>
            <a:custGeom>
              <a:avLst/>
              <a:gdLst/>
              <a:ahLst/>
              <a:cxnLst/>
              <a:rect l="l" t="t" r="r" b="b"/>
              <a:pathLst>
                <a:path w="1326" h="1326" extrusionOk="0">
                  <a:moveTo>
                    <a:pt x="138" y="1"/>
                  </a:moveTo>
                  <a:cubicBezTo>
                    <a:pt x="63" y="1"/>
                    <a:pt x="1" y="63"/>
                    <a:pt x="1" y="151"/>
                  </a:cubicBezTo>
                  <a:lnTo>
                    <a:pt x="1" y="1188"/>
                  </a:lnTo>
                  <a:cubicBezTo>
                    <a:pt x="1" y="1263"/>
                    <a:pt x="63" y="1325"/>
                    <a:pt x="138" y="1325"/>
                  </a:cubicBezTo>
                  <a:lnTo>
                    <a:pt x="1175" y="1325"/>
                  </a:lnTo>
                  <a:cubicBezTo>
                    <a:pt x="1263" y="1325"/>
                    <a:pt x="1325" y="1263"/>
                    <a:pt x="1325" y="1188"/>
                  </a:cubicBezTo>
                  <a:lnTo>
                    <a:pt x="1325" y="151"/>
                  </a:lnTo>
                  <a:cubicBezTo>
                    <a:pt x="1325" y="63"/>
                    <a:pt x="1263" y="1"/>
                    <a:pt x="11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330;p52">
              <a:extLst>
                <a:ext uri="{FF2B5EF4-FFF2-40B4-BE49-F238E27FC236}">
                  <a16:creationId xmlns:a16="http://schemas.microsoft.com/office/drawing/2014/main" id="{B13078FC-7F63-BA13-C476-CE97254C9EA8}"/>
                </a:ext>
              </a:extLst>
            </p:cNvPr>
            <p:cNvSpPr/>
            <p:nvPr/>
          </p:nvSpPr>
          <p:spPr>
            <a:xfrm>
              <a:off x="2236426" y="2645792"/>
              <a:ext cx="89048" cy="89048"/>
            </a:xfrm>
            <a:custGeom>
              <a:avLst/>
              <a:gdLst/>
              <a:ahLst/>
              <a:cxnLst/>
              <a:rect l="l" t="t" r="r" b="b"/>
              <a:pathLst>
                <a:path w="1326" h="1326" extrusionOk="0">
                  <a:moveTo>
                    <a:pt x="151" y="1"/>
                  </a:moveTo>
                  <a:cubicBezTo>
                    <a:pt x="63" y="1"/>
                    <a:pt x="1" y="63"/>
                    <a:pt x="1" y="151"/>
                  </a:cubicBezTo>
                  <a:lnTo>
                    <a:pt x="1" y="1188"/>
                  </a:lnTo>
                  <a:cubicBezTo>
                    <a:pt x="1" y="1263"/>
                    <a:pt x="63" y="1325"/>
                    <a:pt x="151" y="1325"/>
                  </a:cubicBezTo>
                  <a:lnTo>
                    <a:pt x="1188" y="1325"/>
                  </a:lnTo>
                  <a:cubicBezTo>
                    <a:pt x="1263" y="1325"/>
                    <a:pt x="1325" y="1263"/>
                    <a:pt x="1325" y="1188"/>
                  </a:cubicBezTo>
                  <a:lnTo>
                    <a:pt x="1325" y="151"/>
                  </a:lnTo>
                  <a:cubicBezTo>
                    <a:pt x="1325" y="63"/>
                    <a:pt x="1263" y="1"/>
                    <a:pt x="1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331;p52">
              <a:extLst>
                <a:ext uri="{FF2B5EF4-FFF2-40B4-BE49-F238E27FC236}">
                  <a16:creationId xmlns:a16="http://schemas.microsoft.com/office/drawing/2014/main" id="{DC4F18E1-6153-6E98-1686-1FC8F17AC771}"/>
                </a:ext>
              </a:extLst>
            </p:cNvPr>
            <p:cNvSpPr/>
            <p:nvPr/>
          </p:nvSpPr>
          <p:spPr>
            <a:xfrm>
              <a:off x="2337964" y="2645792"/>
              <a:ext cx="89048" cy="89048"/>
            </a:xfrm>
            <a:custGeom>
              <a:avLst/>
              <a:gdLst/>
              <a:ahLst/>
              <a:cxnLst/>
              <a:rect l="l" t="t" r="r" b="b"/>
              <a:pathLst>
                <a:path w="1326" h="1326" extrusionOk="0">
                  <a:moveTo>
                    <a:pt x="151" y="1"/>
                  </a:moveTo>
                  <a:cubicBezTo>
                    <a:pt x="63" y="1"/>
                    <a:pt x="1" y="63"/>
                    <a:pt x="1" y="151"/>
                  </a:cubicBezTo>
                  <a:lnTo>
                    <a:pt x="1" y="1188"/>
                  </a:lnTo>
                  <a:cubicBezTo>
                    <a:pt x="1" y="1263"/>
                    <a:pt x="63" y="1325"/>
                    <a:pt x="151" y="1325"/>
                  </a:cubicBezTo>
                  <a:lnTo>
                    <a:pt x="1188" y="1325"/>
                  </a:lnTo>
                  <a:cubicBezTo>
                    <a:pt x="1263" y="1325"/>
                    <a:pt x="1325" y="1263"/>
                    <a:pt x="1325" y="1188"/>
                  </a:cubicBezTo>
                  <a:lnTo>
                    <a:pt x="1325" y="151"/>
                  </a:lnTo>
                  <a:cubicBezTo>
                    <a:pt x="1325" y="63"/>
                    <a:pt x="1263" y="1"/>
                    <a:pt x="1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332;p52">
              <a:extLst>
                <a:ext uri="{FF2B5EF4-FFF2-40B4-BE49-F238E27FC236}">
                  <a16:creationId xmlns:a16="http://schemas.microsoft.com/office/drawing/2014/main" id="{87609078-4762-5348-CA5A-882945A23AEB}"/>
                </a:ext>
              </a:extLst>
            </p:cNvPr>
            <p:cNvSpPr/>
            <p:nvPr/>
          </p:nvSpPr>
          <p:spPr>
            <a:xfrm>
              <a:off x="2439502" y="2645792"/>
              <a:ext cx="89048" cy="89048"/>
            </a:xfrm>
            <a:custGeom>
              <a:avLst/>
              <a:gdLst/>
              <a:ahLst/>
              <a:cxnLst/>
              <a:rect l="l" t="t" r="r" b="b"/>
              <a:pathLst>
                <a:path w="1326" h="1326" extrusionOk="0">
                  <a:moveTo>
                    <a:pt x="151" y="1"/>
                  </a:moveTo>
                  <a:cubicBezTo>
                    <a:pt x="63" y="1"/>
                    <a:pt x="1" y="63"/>
                    <a:pt x="1" y="151"/>
                  </a:cubicBezTo>
                  <a:lnTo>
                    <a:pt x="1" y="1188"/>
                  </a:lnTo>
                  <a:cubicBezTo>
                    <a:pt x="1" y="1263"/>
                    <a:pt x="63" y="1325"/>
                    <a:pt x="151" y="1325"/>
                  </a:cubicBezTo>
                  <a:lnTo>
                    <a:pt x="1188" y="1325"/>
                  </a:lnTo>
                  <a:cubicBezTo>
                    <a:pt x="1263" y="1325"/>
                    <a:pt x="1325" y="1263"/>
                    <a:pt x="1325" y="1188"/>
                  </a:cubicBezTo>
                  <a:lnTo>
                    <a:pt x="1325" y="151"/>
                  </a:lnTo>
                  <a:cubicBezTo>
                    <a:pt x="1325" y="63"/>
                    <a:pt x="1263" y="1"/>
                    <a:pt x="1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33;p52">
              <a:extLst>
                <a:ext uri="{FF2B5EF4-FFF2-40B4-BE49-F238E27FC236}">
                  <a16:creationId xmlns:a16="http://schemas.microsoft.com/office/drawing/2014/main" id="{5D121C3D-3FBD-9E4E-3ACC-14D0A6C5752D}"/>
                </a:ext>
              </a:extLst>
            </p:cNvPr>
            <p:cNvSpPr/>
            <p:nvPr/>
          </p:nvSpPr>
          <p:spPr>
            <a:xfrm>
              <a:off x="2541041" y="2645792"/>
              <a:ext cx="89048" cy="89048"/>
            </a:xfrm>
            <a:custGeom>
              <a:avLst/>
              <a:gdLst/>
              <a:ahLst/>
              <a:cxnLst/>
              <a:rect l="l" t="t" r="r" b="b"/>
              <a:pathLst>
                <a:path w="1326" h="1326" extrusionOk="0">
                  <a:moveTo>
                    <a:pt x="151" y="1"/>
                  </a:moveTo>
                  <a:cubicBezTo>
                    <a:pt x="76" y="1"/>
                    <a:pt x="1" y="63"/>
                    <a:pt x="1" y="151"/>
                  </a:cubicBezTo>
                  <a:lnTo>
                    <a:pt x="1" y="1188"/>
                  </a:lnTo>
                  <a:cubicBezTo>
                    <a:pt x="1" y="1263"/>
                    <a:pt x="76" y="1325"/>
                    <a:pt x="151" y="1325"/>
                  </a:cubicBezTo>
                  <a:lnTo>
                    <a:pt x="1188" y="1325"/>
                  </a:lnTo>
                  <a:cubicBezTo>
                    <a:pt x="1263" y="1325"/>
                    <a:pt x="1326" y="1263"/>
                    <a:pt x="1326" y="1188"/>
                  </a:cubicBezTo>
                  <a:lnTo>
                    <a:pt x="1326" y="151"/>
                  </a:lnTo>
                  <a:cubicBezTo>
                    <a:pt x="1326" y="63"/>
                    <a:pt x="1263" y="1"/>
                    <a:pt x="1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34;p52">
              <a:extLst>
                <a:ext uri="{FF2B5EF4-FFF2-40B4-BE49-F238E27FC236}">
                  <a16:creationId xmlns:a16="http://schemas.microsoft.com/office/drawing/2014/main" id="{AAEEE34D-85EA-7377-8EE0-02ECF874E5D3}"/>
                </a:ext>
              </a:extLst>
            </p:cNvPr>
            <p:cNvSpPr/>
            <p:nvPr/>
          </p:nvSpPr>
          <p:spPr>
            <a:xfrm>
              <a:off x="2642646" y="2645792"/>
              <a:ext cx="88980" cy="89048"/>
            </a:xfrm>
            <a:custGeom>
              <a:avLst/>
              <a:gdLst/>
              <a:ahLst/>
              <a:cxnLst/>
              <a:rect l="l" t="t" r="r" b="b"/>
              <a:pathLst>
                <a:path w="1325" h="1326" extrusionOk="0">
                  <a:moveTo>
                    <a:pt x="150" y="1"/>
                  </a:moveTo>
                  <a:cubicBezTo>
                    <a:pt x="75" y="1"/>
                    <a:pt x="0" y="63"/>
                    <a:pt x="0" y="151"/>
                  </a:cubicBezTo>
                  <a:lnTo>
                    <a:pt x="0" y="1188"/>
                  </a:lnTo>
                  <a:cubicBezTo>
                    <a:pt x="0" y="1263"/>
                    <a:pt x="75" y="1325"/>
                    <a:pt x="150" y="1325"/>
                  </a:cubicBezTo>
                  <a:lnTo>
                    <a:pt x="1187" y="1325"/>
                  </a:lnTo>
                  <a:cubicBezTo>
                    <a:pt x="1262" y="1325"/>
                    <a:pt x="1325" y="1263"/>
                    <a:pt x="1325" y="1188"/>
                  </a:cubicBezTo>
                  <a:lnTo>
                    <a:pt x="1325" y="151"/>
                  </a:lnTo>
                  <a:cubicBezTo>
                    <a:pt x="1325" y="63"/>
                    <a:pt x="1262" y="1"/>
                    <a:pt x="11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335;p52">
              <a:extLst>
                <a:ext uri="{FF2B5EF4-FFF2-40B4-BE49-F238E27FC236}">
                  <a16:creationId xmlns:a16="http://schemas.microsoft.com/office/drawing/2014/main" id="{2E6CFEFD-E478-A9D2-91C4-9F4EA98B719E}"/>
                </a:ext>
              </a:extLst>
            </p:cNvPr>
            <p:cNvSpPr/>
            <p:nvPr/>
          </p:nvSpPr>
          <p:spPr>
            <a:xfrm>
              <a:off x="2744991" y="2645792"/>
              <a:ext cx="89048" cy="89048"/>
            </a:xfrm>
            <a:custGeom>
              <a:avLst/>
              <a:gdLst/>
              <a:ahLst/>
              <a:cxnLst/>
              <a:rect l="l" t="t" r="r" b="b"/>
              <a:pathLst>
                <a:path w="1326" h="1326" extrusionOk="0">
                  <a:moveTo>
                    <a:pt x="138" y="1"/>
                  </a:moveTo>
                  <a:cubicBezTo>
                    <a:pt x="63" y="1"/>
                    <a:pt x="1" y="63"/>
                    <a:pt x="1" y="151"/>
                  </a:cubicBezTo>
                  <a:lnTo>
                    <a:pt x="1" y="1188"/>
                  </a:lnTo>
                  <a:cubicBezTo>
                    <a:pt x="1" y="1263"/>
                    <a:pt x="63" y="1325"/>
                    <a:pt x="138" y="1325"/>
                  </a:cubicBezTo>
                  <a:lnTo>
                    <a:pt x="1175" y="1325"/>
                  </a:lnTo>
                  <a:cubicBezTo>
                    <a:pt x="1250" y="1325"/>
                    <a:pt x="1325" y="1263"/>
                    <a:pt x="1325" y="1188"/>
                  </a:cubicBezTo>
                  <a:lnTo>
                    <a:pt x="1325" y="151"/>
                  </a:lnTo>
                  <a:cubicBezTo>
                    <a:pt x="1325" y="63"/>
                    <a:pt x="1250" y="1"/>
                    <a:pt x="11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336;p52">
              <a:extLst>
                <a:ext uri="{FF2B5EF4-FFF2-40B4-BE49-F238E27FC236}">
                  <a16:creationId xmlns:a16="http://schemas.microsoft.com/office/drawing/2014/main" id="{CCFD0FAA-6A79-4103-756A-E6125D2071AA}"/>
                </a:ext>
              </a:extLst>
            </p:cNvPr>
            <p:cNvSpPr/>
            <p:nvPr/>
          </p:nvSpPr>
          <p:spPr>
            <a:xfrm>
              <a:off x="2845723" y="2645792"/>
              <a:ext cx="88980" cy="89048"/>
            </a:xfrm>
            <a:custGeom>
              <a:avLst/>
              <a:gdLst/>
              <a:ahLst/>
              <a:cxnLst/>
              <a:rect l="l" t="t" r="r" b="b"/>
              <a:pathLst>
                <a:path w="1325" h="1326" extrusionOk="0">
                  <a:moveTo>
                    <a:pt x="150" y="1"/>
                  </a:moveTo>
                  <a:cubicBezTo>
                    <a:pt x="75" y="1"/>
                    <a:pt x="0" y="63"/>
                    <a:pt x="0" y="151"/>
                  </a:cubicBezTo>
                  <a:lnTo>
                    <a:pt x="0" y="1188"/>
                  </a:lnTo>
                  <a:cubicBezTo>
                    <a:pt x="0" y="1263"/>
                    <a:pt x="75" y="1325"/>
                    <a:pt x="150" y="1325"/>
                  </a:cubicBezTo>
                  <a:lnTo>
                    <a:pt x="1187" y="1325"/>
                  </a:lnTo>
                  <a:cubicBezTo>
                    <a:pt x="1262" y="1325"/>
                    <a:pt x="1325" y="1263"/>
                    <a:pt x="1325" y="1188"/>
                  </a:cubicBezTo>
                  <a:lnTo>
                    <a:pt x="1325" y="151"/>
                  </a:lnTo>
                  <a:cubicBezTo>
                    <a:pt x="1325" y="63"/>
                    <a:pt x="1262" y="1"/>
                    <a:pt x="11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337;p52">
              <a:extLst>
                <a:ext uri="{FF2B5EF4-FFF2-40B4-BE49-F238E27FC236}">
                  <a16:creationId xmlns:a16="http://schemas.microsoft.com/office/drawing/2014/main" id="{7A9BF935-014B-3C87-44DA-25F707DB6FF1}"/>
                </a:ext>
              </a:extLst>
            </p:cNvPr>
            <p:cNvSpPr/>
            <p:nvPr/>
          </p:nvSpPr>
          <p:spPr>
            <a:xfrm>
              <a:off x="2948067" y="2645792"/>
              <a:ext cx="89048" cy="89048"/>
            </a:xfrm>
            <a:custGeom>
              <a:avLst/>
              <a:gdLst/>
              <a:ahLst/>
              <a:cxnLst/>
              <a:rect l="l" t="t" r="r" b="b"/>
              <a:pathLst>
                <a:path w="1326" h="1326" extrusionOk="0">
                  <a:moveTo>
                    <a:pt x="138" y="1"/>
                  </a:moveTo>
                  <a:cubicBezTo>
                    <a:pt x="63" y="1"/>
                    <a:pt x="1" y="63"/>
                    <a:pt x="1" y="151"/>
                  </a:cubicBezTo>
                  <a:lnTo>
                    <a:pt x="1" y="1188"/>
                  </a:lnTo>
                  <a:cubicBezTo>
                    <a:pt x="1" y="1263"/>
                    <a:pt x="63" y="1325"/>
                    <a:pt x="138" y="1325"/>
                  </a:cubicBezTo>
                  <a:lnTo>
                    <a:pt x="1176" y="1325"/>
                  </a:lnTo>
                  <a:cubicBezTo>
                    <a:pt x="1251" y="1325"/>
                    <a:pt x="1326" y="1263"/>
                    <a:pt x="1326" y="1188"/>
                  </a:cubicBezTo>
                  <a:lnTo>
                    <a:pt x="1326" y="151"/>
                  </a:lnTo>
                  <a:cubicBezTo>
                    <a:pt x="1326" y="63"/>
                    <a:pt x="1251" y="1"/>
                    <a:pt x="11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338;p52">
              <a:extLst>
                <a:ext uri="{FF2B5EF4-FFF2-40B4-BE49-F238E27FC236}">
                  <a16:creationId xmlns:a16="http://schemas.microsoft.com/office/drawing/2014/main" id="{19993079-AD27-1E86-9350-039A6540E74B}"/>
                </a:ext>
              </a:extLst>
            </p:cNvPr>
            <p:cNvSpPr/>
            <p:nvPr/>
          </p:nvSpPr>
          <p:spPr>
            <a:xfrm>
              <a:off x="3049606" y="2645792"/>
              <a:ext cx="89048" cy="89048"/>
            </a:xfrm>
            <a:custGeom>
              <a:avLst/>
              <a:gdLst/>
              <a:ahLst/>
              <a:cxnLst/>
              <a:rect l="l" t="t" r="r" b="b"/>
              <a:pathLst>
                <a:path w="1326" h="1326" extrusionOk="0">
                  <a:moveTo>
                    <a:pt x="138" y="1"/>
                  </a:moveTo>
                  <a:cubicBezTo>
                    <a:pt x="63" y="1"/>
                    <a:pt x="1" y="63"/>
                    <a:pt x="1" y="151"/>
                  </a:cubicBezTo>
                  <a:lnTo>
                    <a:pt x="1" y="1188"/>
                  </a:lnTo>
                  <a:cubicBezTo>
                    <a:pt x="1" y="1263"/>
                    <a:pt x="63" y="1325"/>
                    <a:pt x="138" y="1325"/>
                  </a:cubicBezTo>
                  <a:lnTo>
                    <a:pt x="1176" y="1325"/>
                  </a:lnTo>
                  <a:cubicBezTo>
                    <a:pt x="1263" y="1325"/>
                    <a:pt x="1326" y="1263"/>
                    <a:pt x="1326" y="1188"/>
                  </a:cubicBezTo>
                  <a:lnTo>
                    <a:pt x="1326" y="151"/>
                  </a:lnTo>
                  <a:cubicBezTo>
                    <a:pt x="1326" y="63"/>
                    <a:pt x="1263" y="1"/>
                    <a:pt x="11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339;p52">
              <a:extLst>
                <a:ext uri="{FF2B5EF4-FFF2-40B4-BE49-F238E27FC236}">
                  <a16:creationId xmlns:a16="http://schemas.microsoft.com/office/drawing/2014/main" id="{6F916BAD-9266-AEF3-3C8D-CCE060034D70}"/>
                </a:ext>
              </a:extLst>
            </p:cNvPr>
            <p:cNvSpPr/>
            <p:nvPr/>
          </p:nvSpPr>
          <p:spPr>
            <a:xfrm>
              <a:off x="3146980" y="2645792"/>
              <a:ext cx="142772" cy="89048"/>
            </a:xfrm>
            <a:custGeom>
              <a:avLst/>
              <a:gdLst/>
              <a:ahLst/>
              <a:cxnLst/>
              <a:rect l="l" t="t" r="r" b="b"/>
              <a:pathLst>
                <a:path w="2126" h="1326" extrusionOk="0">
                  <a:moveTo>
                    <a:pt x="138" y="1"/>
                  </a:moveTo>
                  <a:cubicBezTo>
                    <a:pt x="63" y="1"/>
                    <a:pt x="1" y="63"/>
                    <a:pt x="1" y="151"/>
                  </a:cubicBezTo>
                  <a:lnTo>
                    <a:pt x="1" y="1188"/>
                  </a:lnTo>
                  <a:cubicBezTo>
                    <a:pt x="1" y="1263"/>
                    <a:pt x="63" y="1325"/>
                    <a:pt x="138" y="1325"/>
                  </a:cubicBezTo>
                  <a:lnTo>
                    <a:pt x="1975" y="1325"/>
                  </a:lnTo>
                  <a:cubicBezTo>
                    <a:pt x="2050" y="1325"/>
                    <a:pt x="2125" y="1263"/>
                    <a:pt x="2125" y="1188"/>
                  </a:cubicBezTo>
                  <a:lnTo>
                    <a:pt x="2125" y="151"/>
                  </a:lnTo>
                  <a:cubicBezTo>
                    <a:pt x="2125" y="63"/>
                    <a:pt x="2050" y="1"/>
                    <a:pt x="19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340;p52">
              <a:extLst>
                <a:ext uri="{FF2B5EF4-FFF2-40B4-BE49-F238E27FC236}">
                  <a16:creationId xmlns:a16="http://schemas.microsoft.com/office/drawing/2014/main" id="{7BCE443A-0CCB-FE6A-51B2-FCADE1468D5D}"/>
                </a:ext>
              </a:extLst>
            </p:cNvPr>
            <p:cNvSpPr/>
            <p:nvPr/>
          </p:nvSpPr>
          <p:spPr>
            <a:xfrm>
              <a:off x="1923416" y="2748204"/>
              <a:ext cx="147741" cy="88980"/>
            </a:xfrm>
            <a:custGeom>
              <a:avLst/>
              <a:gdLst/>
              <a:ahLst/>
              <a:cxnLst/>
              <a:rect l="l" t="t" r="r" b="b"/>
              <a:pathLst>
                <a:path w="2200" h="1325" extrusionOk="0">
                  <a:moveTo>
                    <a:pt x="138" y="0"/>
                  </a:moveTo>
                  <a:cubicBezTo>
                    <a:pt x="63" y="0"/>
                    <a:pt x="0" y="63"/>
                    <a:pt x="0" y="138"/>
                  </a:cubicBezTo>
                  <a:lnTo>
                    <a:pt x="0" y="1175"/>
                  </a:lnTo>
                  <a:cubicBezTo>
                    <a:pt x="0" y="1250"/>
                    <a:pt x="63" y="1325"/>
                    <a:pt x="138" y="1325"/>
                  </a:cubicBezTo>
                  <a:lnTo>
                    <a:pt x="2062" y="1325"/>
                  </a:lnTo>
                  <a:cubicBezTo>
                    <a:pt x="2137" y="1325"/>
                    <a:pt x="2200" y="1250"/>
                    <a:pt x="2200" y="1175"/>
                  </a:cubicBezTo>
                  <a:lnTo>
                    <a:pt x="2200" y="138"/>
                  </a:lnTo>
                  <a:cubicBezTo>
                    <a:pt x="2200" y="63"/>
                    <a:pt x="2137" y="0"/>
                    <a:pt x="2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341;p52">
              <a:extLst>
                <a:ext uri="{FF2B5EF4-FFF2-40B4-BE49-F238E27FC236}">
                  <a16:creationId xmlns:a16="http://schemas.microsoft.com/office/drawing/2014/main" id="{1F8BD6F3-C60F-99B6-46B4-0B221A0F93DF}"/>
                </a:ext>
              </a:extLst>
            </p:cNvPr>
            <p:cNvSpPr/>
            <p:nvPr/>
          </p:nvSpPr>
          <p:spPr>
            <a:xfrm>
              <a:off x="2083715" y="2748204"/>
              <a:ext cx="88980" cy="88980"/>
            </a:xfrm>
            <a:custGeom>
              <a:avLst/>
              <a:gdLst/>
              <a:ahLst/>
              <a:cxnLst/>
              <a:rect l="l" t="t" r="r" b="b"/>
              <a:pathLst>
                <a:path w="1325" h="1325" extrusionOk="0">
                  <a:moveTo>
                    <a:pt x="150" y="0"/>
                  </a:moveTo>
                  <a:cubicBezTo>
                    <a:pt x="75" y="0"/>
                    <a:pt x="0" y="63"/>
                    <a:pt x="0" y="138"/>
                  </a:cubicBezTo>
                  <a:lnTo>
                    <a:pt x="0" y="1175"/>
                  </a:lnTo>
                  <a:cubicBezTo>
                    <a:pt x="0" y="1250"/>
                    <a:pt x="75" y="1325"/>
                    <a:pt x="150" y="1325"/>
                  </a:cubicBezTo>
                  <a:lnTo>
                    <a:pt x="1187" y="1325"/>
                  </a:lnTo>
                  <a:cubicBezTo>
                    <a:pt x="1262" y="1325"/>
                    <a:pt x="1325" y="1250"/>
                    <a:pt x="1325" y="1175"/>
                  </a:cubicBezTo>
                  <a:lnTo>
                    <a:pt x="1325" y="138"/>
                  </a:lnTo>
                  <a:cubicBezTo>
                    <a:pt x="1325" y="63"/>
                    <a:pt x="1262" y="0"/>
                    <a:pt x="11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342;p52">
              <a:extLst>
                <a:ext uri="{FF2B5EF4-FFF2-40B4-BE49-F238E27FC236}">
                  <a16:creationId xmlns:a16="http://schemas.microsoft.com/office/drawing/2014/main" id="{12F36E48-ACEE-B7FF-CD8A-FCF29EB43FD9}"/>
                </a:ext>
              </a:extLst>
            </p:cNvPr>
            <p:cNvSpPr/>
            <p:nvPr/>
          </p:nvSpPr>
          <p:spPr>
            <a:xfrm>
              <a:off x="2186060" y="2748204"/>
              <a:ext cx="89048" cy="88980"/>
            </a:xfrm>
            <a:custGeom>
              <a:avLst/>
              <a:gdLst/>
              <a:ahLst/>
              <a:cxnLst/>
              <a:rect l="l" t="t" r="r" b="b"/>
              <a:pathLst>
                <a:path w="1326" h="1325" extrusionOk="0">
                  <a:moveTo>
                    <a:pt x="138" y="0"/>
                  </a:moveTo>
                  <a:cubicBezTo>
                    <a:pt x="63" y="0"/>
                    <a:pt x="1" y="63"/>
                    <a:pt x="1" y="138"/>
                  </a:cubicBezTo>
                  <a:lnTo>
                    <a:pt x="1" y="1175"/>
                  </a:lnTo>
                  <a:cubicBezTo>
                    <a:pt x="1" y="1250"/>
                    <a:pt x="63" y="1325"/>
                    <a:pt x="138" y="1325"/>
                  </a:cubicBezTo>
                  <a:lnTo>
                    <a:pt x="1176" y="1325"/>
                  </a:lnTo>
                  <a:cubicBezTo>
                    <a:pt x="1251" y="1325"/>
                    <a:pt x="1325" y="1250"/>
                    <a:pt x="1325" y="1175"/>
                  </a:cubicBezTo>
                  <a:lnTo>
                    <a:pt x="1325" y="138"/>
                  </a:lnTo>
                  <a:cubicBezTo>
                    <a:pt x="1325" y="63"/>
                    <a:pt x="1251" y="0"/>
                    <a:pt x="11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343;p52">
              <a:extLst>
                <a:ext uri="{FF2B5EF4-FFF2-40B4-BE49-F238E27FC236}">
                  <a16:creationId xmlns:a16="http://schemas.microsoft.com/office/drawing/2014/main" id="{1AC63798-3EA8-FE19-4222-9CA55A6DE56C}"/>
                </a:ext>
              </a:extLst>
            </p:cNvPr>
            <p:cNvSpPr/>
            <p:nvPr/>
          </p:nvSpPr>
          <p:spPr>
            <a:xfrm>
              <a:off x="2287598" y="2748204"/>
              <a:ext cx="89048" cy="88980"/>
            </a:xfrm>
            <a:custGeom>
              <a:avLst/>
              <a:gdLst/>
              <a:ahLst/>
              <a:cxnLst/>
              <a:rect l="l" t="t" r="r" b="b"/>
              <a:pathLst>
                <a:path w="1326" h="1325" extrusionOk="0">
                  <a:moveTo>
                    <a:pt x="138" y="0"/>
                  </a:moveTo>
                  <a:cubicBezTo>
                    <a:pt x="63" y="0"/>
                    <a:pt x="1" y="63"/>
                    <a:pt x="1" y="138"/>
                  </a:cubicBezTo>
                  <a:lnTo>
                    <a:pt x="1" y="1175"/>
                  </a:lnTo>
                  <a:cubicBezTo>
                    <a:pt x="1" y="1250"/>
                    <a:pt x="63" y="1325"/>
                    <a:pt x="138" y="1325"/>
                  </a:cubicBezTo>
                  <a:lnTo>
                    <a:pt x="1176" y="1325"/>
                  </a:lnTo>
                  <a:cubicBezTo>
                    <a:pt x="1251" y="1325"/>
                    <a:pt x="1326" y="1250"/>
                    <a:pt x="1326" y="1175"/>
                  </a:cubicBezTo>
                  <a:lnTo>
                    <a:pt x="1326" y="138"/>
                  </a:lnTo>
                  <a:cubicBezTo>
                    <a:pt x="1326" y="63"/>
                    <a:pt x="1251" y="0"/>
                    <a:pt x="11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344;p52">
              <a:extLst>
                <a:ext uri="{FF2B5EF4-FFF2-40B4-BE49-F238E27FC236}">
                  <a16:creationId xmlns:a16="http://schemas.microsoft.com/office/drawing/2014/main" id="{171BEC38-F7BB-E9AC-8D66-27C3869E4BE6}"/>
                </a:ext>
              </a:extLst>
            </p:cNvPr>
            <p:cNvSpPr/>
            <p:nvPr/>
          </p:nvSpPr>
          <p:spPr>
            <a:xfrm>
              <a:off x="2389203" y="2748204"/>
              <a:ext cx="88980" cy="88980"/>
            </a:xfrm>
            <a:custGeom>
              <a:avLst/>
              <a:gdLst/>
              <a:ahLst/>
              <a:cxnLst/>
              <a:rect l="l" t="t" r="r" b="b"/>
              <a:pathLst>
                <a:path w="1325" h="1325" extrusionOk="0">
                  <a:moveTo>
                    <a:pt x="137" y="0"/>
                  </a:moveTo>
                  <a:cubicBezTo>
                    <a:pt x="63" y="0"/>
                    <a:pt x="0" y="63"/>
                    <a:pt x="0" y="138"/>
                  </a:cubicBezTo>
                  <a:lnTo>
                    <a:pt x="0" y="1175"/>
                  </a:lnTo>
                  <a:cubicBezTo>
                    <a:pt x="0" y="1250"/>
                    <a:pt x="63" y="1325"/>
                    <a:pt x="137" y="1325"/>
                  </a:cubicBezTo>
                  <a:lnTo>
                    <a:pt x="1175" y="1325"/>
                  </a:lnTo>
                  <a:cubicBezTo>
                    <a:pt x="1262" y="1325"/>
                    <a:pt x="1325" y="1250"/>
                    <a:pt x="1325" y="1175"/>
                  </a:cubicBezTo>
                  <a:lnTo>
                    <a:pt x="1325" y="138"/>
                  </a:lnTo>
                  <a:cubicBezTo>
                    <a:pt x="1325" y="63"/>
                    <a:pt x="1262" y="0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345;p52">
              <a:extLst>
                <a:ext uri="{FF2B5EF4-FFF2-40B4-BE49-F238E27FC236}">
                  <a16:creationId xmlns:a16="http://schemas.microsoft.com/office/drawing/2014/main" id="{A3B10347-F795-6F5C-36DD-F723A65C9936}"/>
                </a:ext>
              </a:extLst>
            </p:cNvPr>
            <p:cNvSpPr/>
            <p:nvPr/>
          </p:nvSpPr>
          <p:spPr>
            <a:xfrm>
              <a:off x="2490742" y="2748204"/>
              <a:ext cx="88980" cy="88980"/>
            </a:xfrm>
            <a:custGeom>
              <a:avLst/>
              <a:gdLst/>
              <a:ahLst/>
              <a:cxnLst/>
              <a:rect l="l" t="t" r="r" b="b"/>
              <a:pathLst>
                <a:path w="1325" h="1325" extrusionOk="0">
                  <a:moveTo>
                    <a:pt x="138" y="0"/>
                  </a:moveTo>
                  <a:cubicBezTo>
                    <a:pt x="63" y="0"/>
                    <a:pt x="0" y="63"/>
                    <a:pt x="0" y="138"/>
                  </a:cubicBezTo>
                  <a:lnTo>
                    <a:pt x="0" y="1175"/>
                  </a:lnTo>
                  <a:cubicBezTo>
                    <a:pt x="0" y="1250"/>
                    <a:pt x="63" y="1325"/>
                    <a:pt x="138" y="1325"/>
                  </a:cubicBezTo>
                  <a:lnTo>
                    <a:pt x="1175" y="1325"/>
                  </a:lnTo>
                  <a:cubicBezTo>
                    <a:pt x="1262" y="1325"/>
                    <a:pt x="1325" y="1250"/>
                    <a:pt x="1325" y="1175"/>
                  </a:cubicBezTo>
                  <a:lnTo>
                    <a:pt x="1325" y="138"/>
                  </a:lnTo>
                  <a:cubicBezTo>
                    <a:pt x="1325" y="63"/>
                    <a:pt x="1262" y="0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346;p52">
              <a:extLst>
                <a:ext uri="{FF2B5EF4-FFF2-40B4-BE49-F238E27FC236}">
                  <a16:creationId xmlns:a16="http://schemas.microsoft.com/office/drawing/2014/main" id="{9591708F-BBE9-B078-09FA-1912CB711B9D}"/>
                </a:ext>
              </a:extLst>
            </p:cNvPr>
            <p:cNvSpPr/>
            <p:nvPr/>
          </p:nvSpPr>
          <p:spPr>
            <a:xfrm>
              <a:off x="2592280" y="2748204"/>
              <a:ext cx="88980" cy="88980"/>
            </a:xfrm>
            <a:custGeom>
              <a:avLst/>
              <a:gdLst/>
              <a:ahLst/>
              <a:cxnLst/>
              <a:rect l="l" t="t" r="r" b="b"/>
              <a:pathLst>
                <a:path w="1325" h="1325" extrusionOk="0">
                  <a:moveTo>
                    <a:pt x="138" y="0"/>
                  </a:moveTo>
                  <a:cubicBezTo>
                    <a:pt x="63" y="0"/>
                    <a:pt x="0" y="63"/>
                    <a:pt x="0" y="138"/>
                  </a:cubicBezTo>
                  <a:lnTo>
                    <a:pt x="0" y="1175"/>
                  </a:lnTo>
                  <a:cubicBezTo>
                    <a:pt x="0" y="1250"/>
                    <a:pt x="63" y="1325"/>
                    <a:pt x="138" y="1325"/>
                  </a:cubicBezTo>
                  <a:lnTo>
                    <a:pt x="1175" y="1325"/>
                  </a:lnTo>
                  <a:cubicBezTo>
                    <a:pt x="1262" y="1325"/>
                    <a:pt x="1325" y="1250"/>
                    <a:pt x="1325" y="1175"/>
                  </a:cubicBezTo>
                  <a:lnTo>
                    <a:pt x="1325" y="138"/>
                  </a:lnTo>
                  <a:cubicBezTo>
                    <a:pt x="1325" y="63"/>
                    <a:pt x="1262" y="0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347;p52">
              <a:extLst>
                <a:ext uri="{FF2B5EF4-FFF2-40B4-BE49-F238E27FC236}">
                  <a16:creationId xmlns:a16="http://schemas.microsoft.com/office/drawing/2014/main" id="{9DC2928B-2C8E-B6AC-2136-0330B432FF67}"/>
                </a:ext>
              </a:extLst>
            </p:cNvPr>
            <p:cNvSpPr/>
            <p:nvPr/>
          </p:nvSpPr>
          <p:spPr>
            <a:xfrm>
              <a:off x="2693818" y="2748204"/>
              <a:ext cx="88980" cy="88980"/>
            </a:xfrm>
            <a:custGeom>
              <a:avLst/>
              <a:gdLst/>
              <a:ahLst/>
              <a:cxnLst/>
              <a:rect l="l" t="t" r="r" b="b"/>
              <a:pathLst>
                <a:path w="1325" h="1325" extrusionOk="0">
                  <a:moveTo>
                    <a:pt x="138" y="0"/>
                  </a:moveTo>
                  <a:cubicBezTo>
                    <a:pt x="63" y="0"/>
                    <a:pt x="0" y="63"/>
                    <a:pt x="0" y="138"/>
                  </a:cubicBezTo>
                  <a:lnTo>
                    <a:pt x="0" y="1175"/>
                  </a:lnTo>
                  <a:cubicBezTo>
                    <a:pt x="0" y="1250"/>
                    <a:pt x="63" y="1325"/>
                    <a:pt x="138" y="1325"/>
                  </a:cubicBezTo>
                  <a:lnTo>
                    <a:pt x="1175" y="1325"/>
                  </a:lnTo>
                  <a:cubicBezTo>
                    <a:pt x="1263" y="1325"/>
                    <a:pt x="1325" y="1250"/>
                    <a:pt x="1325" y="1175"/>
                  </a:cubicBezTo>
                  <a:lnTo>
                    <a:pt x="1325" y="138"/>
                  </a:lnTo>
                  <a:cubicBezTo>
                    <a:pt x="1325" y="63"/>
                    <a:pt x="1263" y="0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348;p52">
              <a:extLst>
                <a:ext uri="{FF2B5EF4-FFF2-40B4-BE49-F238E27FC236}">
                  <a16:creationId xmlns:a16="http://schemas.microsoft.com/office/drawing/2014/main" id="{94FD82CA-0F62-72BF-C850-7E3F59A182A0}"/>
                </a:ext>
              </a:extLst>
            </p:cNvPr>
            <p:cNvSpPr/>
            <p:nvPr/>
          </p:nvSpPr>
          <p:spPr>
            <a:xfrm>
              <a:off x="2795357" y="2748204"/>
              <a:ext cx="89048" cy="88980"/>
            </a:xfrm>
            <a:custGeom>
              <a:avLst/>
              <a:gdLst/>
              <a:ahLst/>
              <a:cxnLst/>
              <a:rect l="l" t="t" r="r" b="b"/>
              <a:pathLst>
                <a:path w="1326" h="1325" extrusionOk="0">
                  <a:moveTo>
                    <a:pt x="138" y="0"/>
                  </a:moveTo>
                  <a:cubicBezTo>
                    <a:pt x="63" y="0"/>
                    <a:pt x="0" y="63"/>
                    <a:pt x="0" y="138"/>
                  </a:cubicBezTo>
                  <a:lnTo>
                    <a:pt x="0" y="1175"/>
                  </a:lnTo>
                  <a:cubicBezTo>
                    <a:pt x="0" y="1250"/>
                    <a:pt x="63" y="1325"/>
                    <a:pt x="138" y="1325"/>
                  </a:cubicBezTo>
                  <a:lnTo>
                    <a:pt x="1175" y="1325"/>
                  </a:lnTo>
                  <a:cubicBezTo>
                    <a:pt x="1263" y="1325"/>
                    <a:pt x="1325" y="1250"/>
                    <a:pt x="1325" y="1175"/>
                  </a:cubicBezTo>
                  <a:lnTo>
                    <a:pt x="1325" y="138"/>
                  </a:lnTo>
                  <a:cubicBezTo>
                    <a:pt x="1325" y="63"/>
                    <a:pt x="1263" y="0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349;p52">
              <a:extLst>
                <a:ext uri="{FF2B5EF4-FFF2-40B4-BE49-F238E27FC236}">
                  <a16:creationId xmlns:a16="http://schemas.microsoft.com/office/drawing/2014/main" id="{24B647A5-A51D-A439-983E-44B452810C41}"/>
                </a:ext>
              </a:extLst>
            </p:cNvPr>
            <p:cNvSpPr/>
            <p:nvPr/>
          </p:nvSpPr>
          <p:spPr>
            <a:xfrm>
              <a:off x="2896895" y="2748204"/>
              <a:ext cx="89048" cy="88980"/>
            </a:xfrm>
            <a:custGeom>
              <a:avLst/>
              <a:gdLst/>
              <a:ahLst/>
              <a:cxnLst/>
              <a:rect l="l" t="t" r="r" b="b"/>
              <a:pathLst>
                <a:path w="1326" h="1325" extrusionOk="0">
                  <a:moveTo>
                    <a:pt x="151" y="0"/>
                  </a:moveTo>
                  <a:cubicBezTo>
                    <a:pt x="63" y="0"/>
                    <a:pt x="1" y="63"/>
                    <a:pt x="1" y="138"/>
                  </a:cubicBezTo>
                  <a:lnTo>
                    <a:pt x="1" y="1175"/>
                  </a:lnTo>
                  <a:cubicBezTo>
                    <a:pt x="1" y="1250"/>
                    <a:pt x="63" y="1325"/>
                    <a:pt x="151" y="1325"/>
                  </a:cubicBezTo>
                  <a:lnTo>
                    <a:pt x="1188" y="1325"/>
                  </a:lnTo>
                  <a:cubicBezTo>
                    <a:pt x="1263" y="1325"/>
                    <a:pt x="1325" y="1250"/>
                    <a:pt x="1325" y="1175"/>
                  </a:cubicBezTo>
                  <a:lnTo>
                    <a:pt x="1325" y="138"/>
                  </a:lnTo>
                  <a:cubicBezTo>
                    <a:pt x="1325" y="63"/>
                    <a:pt x="1263" y="0"/>
                    <a:pt x="11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350;p52">
              <a:extLst>
                <a:ext uri="{FF2B5EF4-FFF2-40B4-BE49-F238E27FC236}">
                  <a16:creationId xmlns:a16="http://schemas.microsoft.com/office/drawing/2014/main" id="{ACCB29C8-C45D-FAF7-8BE0-6B2378E11445}"/>
                </a:ext>
              </a:extLst>
            </p:cNvPr>
            <p:cNvSpPr/>
            <p:nvPr/>
          </p:nvSpPr>
          <p:spPr>
            <a:xfrm>
              <a:off x="2998434" y="2748204"/>
              <a:ext cx="89048" cy="88980"/>
            </a:xfrm>
            <a:custGeom>
              <a:avLst/>
              <a:gdLst/>
              <a:ahLst/>
              <a:cxnLst/>
              <a:rect l="l" t="t" r="r" b="b"/>
              <a:pathLst>
                <a:path w="1326" h="1325" extrusionOk="0">
                  <a:moveTo>
                    <a:pt x="151" y="0"/>
                  </a:moveTo>
                  <a:cubicBezTo>
                    <a:pt x="63" y="0"/>
                    <a:pt x="1" y="63"/>
                    <a:pt x="1" y="138"/>
                  </a:cubicBezTo>
                  <a:lnTo>
                    <a:pt x="1" y="1175"/>
                  </a:lnTo>
                  <a:cubicBezTo>
                    <a:pt x="1" y="1250"/>
                    <a:pt x="63" y="1325"/>
                    <a:pt x="151" y="1325"/>
                  </a:cubicBezTo>
                  <a:lnTo>
                    <a:pt x="1188" y="1325"/>
                  </a:lnTo>
                  <a:cubicBezTo>
                    <a:pt x="1263" y="1325"/>
                    <a:pt x="1325" y="1250"/>
                    <a:pt x="1325" y="1175"/>
                  </a:cubicBezTo>
                  <a:lnTo>
                    <a:pt x="1325" y="138"/>
                  </a:lnTo>
                  <a:cubicBezTo>
                    <a:pt x="1325" y="63"/>
                    <a:pt x="1263" y="0"/>
                    <a:pt x="11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351;p52">
              <a:extLst>
                <a:ext uri="{FF2B5EF4-FFF2-40B4-BE49-F238E27FC236}">
                  <a16:creationId xmlns:a16="http://schemas.microsoft.com/office/drawing/2014/main" id="{DB785CE3-8A5D-0544-ECC3-7F48953183CC}"/>
                </a:ext>
              </a:extLst>
            </p:cNvPr>
            <p:cNvSpPr/>
            <p:nvPr/>
          </p:nvSpPr>
          <p:spPr>
            <a:xfrm>
              <a:off x="3099972" y="2748204"/>
              <a:ext cx="89048" cy="88980"/>
            </a:xfrm>
            <a:custGeom>
              <a:avLst/>
              <a:gdLst/>
              <a:ahLst/>
              <a:cxnLst/>
              <a:rect l="l" t="t" r="r" b="b"/>
              <a:pathLst>
                <a:path w="1326" h="1325" extrusionOk="0">
                  <a:moveTo>
                    <a:pt x="151" y="0"/>
                  </a:moveTo>
                  <a:cubicBezTo>
                    <a:pt x="63" y="0"/>
                    <a:pt x="1" y="63"/>
                    <a:pt x="1" y="138"/>
                  </a:cubicBezTo>
                  <a:lnTo>
                    <a:pt x="1" y="1175"/>
                  </a:lnTo>
                  <a:cubicBezTo>
                    <a:pt x="1" y="1250"/>
                    <a:pt x="63" y="1325"/>
                    <a:pt x="151" y="1325"/>
                  </a:cubicBezTo>
                  <a:lnTo>
                    <a:pt x="1188" y="1325"/>
                  </a:lnTo>
                  <a:cubicBezTo>
                    <a:pt x="1263" y="1325"/>
                    <a:pt x="1325" y="1250"/>
                    <a:pt x="1325" y="1175"/>
                  </a:cubicBezTo>
                  <a:lnTo>
                    <a:pt x="1325" y="138"/>
                  </a:lnTo>
                  <a:cubicBezTo>
                    <a:pt x="1325" y="63"/>
                    <a:pt x="1263" y="0"/>
                    <a:pt x="11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352;p52">
              <a:extLst>
                <a:ext uri="{FF2B5EF4-FFF2-40B4-BE49-F238E27FC236}">
                  <a16:creationId xmlns:a16="http://schemas.microsoft.com/office/drawing/2014/main" id="{759E5060-CF86-B53F-861D-98FD5DD4FE52}"/>
                </a:ext>
              </a:extLst>
            </p:cNvPr>
            <p:cNvSpPr/>
            <p:nvPr/>
          </p:nvSpPr>
          <p:spPr>
            <a:xfrm>
              <a:off x="1923416" y="2951280"/>
              <a:ext cx="147741" cy="89048"/>
            </a:xfrm>
            <a:custGeom>
              <a:avLst/>
              <a:gdLst/>
              <a:ahLst/>
              <a:cxnLst/>
              <a:rect l="l" t="t" r="r" b="b"/>
              <a:pathLst>
                <a:path w="2200" h="1326" extrusionOk="0">
                  <a:moveTo>
                    <a:pt x="138" y="1"/>
                  </a:moveTo>
                  <a:cubicBezTo>
                    <a:pt x="63" y="1"/>
                    <a:pt x="0" y="63"/>
                    <a:pt x="0" y="151"/>
                  </a:cubicBezTo>
                  <a:lnTo>
                    <a:pt x="0" y="1188"/>
                  </a:lnTo>
                  <a:cubicBezTo>
                    <a:pt x="0" y="1263"/>
                    <a:pt x="63" y="1325"/>
                    <a:pt x="138" y="1325"/>
                  </a:cubicBezTo>
                  <a:lnTo>
                    <a:pt x="2062" y="1325"/>
                  </a:lnTo>
                  <a:cubicBezTo>
                    <a:pt x="2137" y="1325"/>
                    <a:pt x="2200" y="1263"/>
                    <a:pt x="2200" y="1188"/>
                  </a:cubicBezTo>
                  <a:lnTo>
                    <a:pt x="2200" y="151"/>
                  </a:lnTo>
                  <a:cubicBezTo>
                    <a:pt x="2200" y="63"/>
                    <a:pt x="2137" y="1"/>
                    <a:pt x="20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353;p52">
              <a:extLst>
                <a:ext uri="{FF2B5EF4-FFF2-40B4-BE49-F238E27FC236}">
                  <a16:creationId xmlns:a16="http://schemas.microsoft.com/office/drawing/2014/main" id="{44F1F18D-33F1-1A74-B446-AA06D6C2F8C1}"/>
                </a:ext>
              </a:extLst>
            </p:cNvPr>
            <p:cNvSpPr/>
            <p:nvPr/>
          </p:nvSpPr>
          <p:spPr>
            <a:xfrm>
              <a:off x="2083715" y="2951280"/>
              <a:ext cx="88980" cy="89048"/>
            </a:xfrm>
            <a:custGeom>
              <a:avLst/>
              <a:gdLst/>
              <a:ahLst/>
              <a:cxnLst/>
              <a:rect l="l" t="t" r="r" b="b"/>
              <a:pathLst>
                <a:path w="1325" h="1326" extrusionOk="0">
                  <a:moveTo>
                    <a:pt x="150" y="1"/>
                  </a:moveTo>
                  <a:cubicBezTo>
                    <a:pt x="75" y="1"/>
                    <a:pt x="0" y="63"/>
                    <a:pt x="0" y="151"/>
                  </a:cubicBezTo>
                  <a:lnTo>
                    <a:pt x="0" y="1188"/>
                  </a:lnTo>
                  <a:cubicBezTo>
                    <a:pt x="0" y="1263"/>
                    <a:pt x="75" y="1325"/>
                    <a:pt x="150" y="1325"/>
                  </a:cubicBezTo>
                  <a:lnTo>
                    <a:pt x="1187" y="1325"/>
                  </a:lnTo>
                  <a:cubicBezTo>
                    <a:pt x="1262" y="1325"/>
                    <a:pt x="1325" y="1263"/>
                    <a:pt x="1325" y="1188"/>
                  </a:cubicBezTo>
                  <a:lnTo>
                    <a:pt x="1325" y="151"/>
                  </a:lnTo>
                  <a:cubicBezTo>
                    <a:pt x="1325" y="63"/>
                    <a:pt x="1262" y="1"/>
                    <a:pt x="11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354;p52">
              <a:extLst>
                <a:ext uri="{FF2B5EF4-FFF2-40B4-BE49-F238E27FC236}">
                  <a16:creationId xmlns:a16="http://schemas.microsoft.com/office/drawing/2014/main" id="{49F222D1-7F38-DA0B-D3BD-F2A6FA08829B}"/>
                </a:ext>
              </a:extLst>
            </p:cNvPr>
            <p:cNvSpPr/>
            <p:nvPr/>
          </p:nvSpPr>
          <p:spPr>
            <a:xfrm>
              <a:off x="2186060" y="2951280"/>
              <a:ext cx="89048" cy="89048"/>
            </a:xfrm>
            <a:custGeom>
              <a:avLst/>
              <a:gdLst/>
              <a:ahLst/>
              <a:cxnLst/>
              <a:rect l="l" t="t" r="r" b="b"/>
              <a:pathLst>
                <a:path w="1326" h="1326" extrusionOk="0">
                  <a:moveTo>
                    <a:pt x="138" y="1"/>
                  </a:moveTo>
                  <a:cubicBezTo>
                    <a:pt x="63" y="1"/>
                    <a:pt x="1" y="63"/>
                    <a:pt x="1" y="151"/>
                  </a:cubicBezTo>
                  <a:lnTo>
                    <a:pt x="1" y="1188"/>
                  </a:lnTo>
                  <a:cubicBezTo>
                    <a:pt x="1" y="1263"/>
                    <a:pt x="63" y="1325"/>
                    <a:pt x="138" y="1325"/>
                  </a:cubicBezTo>
                  <a:lnTo>
                    <a:pt x="1176" y="1325"/>
                  </a:lnTo>
                  <a:cubicBezTo>
                    <a:pt x="1251" y="1325"/>
                    <a:pt x="1325" y="1263"/>
                    <a:pt x="1325" y="1188"/>
                  </a:cubicBezTo>
                  <a:lnTo>
                    <a:pt x="1325" y="151"/>
                  </a:lnTo>
                  <a:cubicBezTo>
                    <a:pt x="1325" y="63"/>
                    <a:pt x="1251" y="1"/>
                    <a:pt x="11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355;p52">
              <a:extLst>
                <a:ext uri="{FF2B5EF4-FFF2-40B4-BE49-F238E27FC236}">
                  <a16:creationId xmlns:a16="http://schemas.microsoft.com/office/drawing/2014/main" id="{A856D388-1C54-BD1F-9609-7CF4186BE8ED}"/>
                </a:ext>
              </a:extLst>
            </p:cNvPr>
            <p:cNvSpPr/>
            <p:nvPr/>
          </p:nvSpPr>
          <p:spPr>
            <a:xfrm>
              <a:off x="2287598" y="2951280"/>
              <a:ext cx="89048" cy="89048"/>
            </a:xfrm>
            <a:custGeom>
              <a:avLst/>
              <a:gdLst/>
              <a:ahLst/>
              <a:cxnLst/>
              <a:rect l="l" t="t" r="r" b="b"/>
              <a:pathLst>
                <a:path w="1326" h="1326" extrusionOk="0">
                  <a:moveTo>
                    <a:pt x="138" y="1"/>
                  </a:moveTo>
                  <a:cubicBezTo>
                    <a:pt x="63" y="1"/>
                    <a:pt x="1" y="63"/>
                    <a:pt x="1" y="151"/>
                  </a:cubicBezTo>
                  <a:lnTo>
                    <a:pt x="1" y="1188"/>
                  </a:lnTo>
                  <a:cubicBezTo>
                    <a:pt x="1" y="1263"/>
                    <a:pt x="63" y="1325"/>
                    <a:pt x="138" y="1325"/>
                  </a:cubicBezTo>
                  <a:lnTo>
                    <a:pt x="1176" y="1325"/>
                  </a:lnTo>
                  <a:cubicBezTo>
                    <a:pt x="1251" y="1325"/>
                    <a:pt x="1326" y="1263"/>
                    <a:pt x="1326" y="1188"/>
                  </a:cubicBezTo>
                  <a:lnTo>
                    <a:pt x="1326" y="151"/>
                  </a:lnTo>
                  <a:cubicBezTo>
                    <a:pt x="1326" y="63"/>
                    <a:pt x="1251" y="1"/>
                    <a:pt x="11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356;p52">
              <a:extLst>
                <a:ext uri="{FF2B5EF4-FFF2-40B4-BE49-F238E27FC236}">
                  <a16:creationId xmlns:a16="http://schemas.microsoft.com/office/drawing/2014/main" id="{5A2B3D62-DF85-0F78-EC7B-30D2FA3F0FEF}"/>
                </a:ext>
              </a:extLst>
            </p:cNvPr>
            <p:cNvSpPr/>
            <p:nvPr/>
          </p:nvSpPr>
          <p:spPr>
            <a:xfrm>
              <a:off x="2389203" y="2951280"/>
              <a:ext cx="88980" cy="89048"/>
            </a:xfrm>
            <a:custGeom>
              <a:avLst/>
              <a:gdLst/>
              <a:ahLst/>
              <a:cxnLst/>
              <a:rect l="l" t="t" r="r" b="b"/>
              <a:pathLst>
                <a:path w="1325" h="1326" extrusionOk="0">
                  <a:moveTo>
                    <a:pt x="137" y="1"/>
                  </a:moveTo>
                  <a:cubicBezTo>
                    <a:pt x="63" y="1"/>
                    <a:pt x="0" y="63"/>
                    <a:pt x="0" y="151"/>
                  </a:cubicBezTo>
                  <a:lnTo>
                    <a:pt x="0" y="1188"/>
                  </a:lnTo>
                  <a:cubicBezTo>
                    <a:pt x="0" y="1263"/>
                    <a:pt x="63" y="1325"/>
                    <a:pt x="137" y="1325"/>
                  </a:cubicBezTo>
                  <a:lnTo>
                    <a:pt x="1175" y="1325"/>
                  </a:lnTo>
                  <a:cubicBezTo>
                    <a:pt x="1262" y="1325"/>
                    <a:pt x="1325" y="1263"/>
                    <a:pt x="1325" y="1188"/>
                  </a:cubicBezTo>
                  <a:lnTo>
                    <a:pt x="1325" y="151"/>
                  </a:lnTo>
                  <a:cubicBezTo>
                    <a:pt x="1325" y="63"/>
                    <a:pt x="1262" y="1"/>
                    <a:pt x="11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357;p52">
              <a:extLst>
                <a:ext uri="{FF2B5EF4-FFF2-40B4-BE49-F238E27FC236}">
                  <a16:creationId xmlns:a16="http://schemas.microsoft.com/office/drawing/2014/main" id="{DACC0676-8A1B-46C6-DC88-C6A6F583D5F8}"/>
                </a:ext>
              </a:extLst>
            </p:cNvPr>
            <p:cNvSpPr/>
            <p:nvPr/>
          </p:nvSpPr>
          <p:spPr>
            <a:xfrm>
              <a:off x="2490742" y="2951280"/>
              <a:ext cx="88980" cy="89048"/>
            </a:xfrm>
            <a:custGeom>
              <a:avLst/>
              <a:gdLst/>
              <a:ahLst/>
              <a:cxnLst/>
              <a:rect l="l" t="t" r="r" b="b"/>
              <a:pathLst>
                <a:path w="1325" h="1326" extrusionOk="0">
                  <a:moveTo>
                    <a:pt x="138" y="1"/>
                  </a:moveTo>
                  <a:cubicBezTo>
                    <a:pt x="63" y="1"/>
                    <a:pt x="0" y="63"/>
                    <a:pt x="0" y="151"/>
                  </a:cubicBezTo>
                  <a:lnTo>
                    <a:pt x="0" y="1188"/>
                  </a:lnTo>
                  <a:cubicBezTo>
                    <a:pt x="0" y="1263"/>
                    <a:pt x="63" y="1325"/>
                    <a:pt x="138" y="1325"/>
                  </a:cubicBezTo>
                  <a:lnTo>
                    <a:pt x="1175" y="1325"/>
                  </a:lnTo>
                  <a:cubicBezTo>
                    <a:pt x="1262" y="1325"/>
                    <a:pt x="1325" y="1263"/>
                    <a:pt x="1325" y="1188"/>
                  </a:cubicBezTo>
                  <a:lnTo>
                    <a:pt x="1325" y="151"/>
                  </a:lnTo>
                  <a:cubicBezTo>
                    <a:pt x="1325" y="63"/>
                    <a:pt x="1262" y="1"/>
                    <a:pt x="11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358;p52">
              <a:extLst>
                <a:ext uri="{FF2B5EF4-FFF2-40B4-BE49-F238E27FC236}">
                  <a16:creationId xmlns:a16="http://schemas.microsoft.com/office/drawing/2014/main" id="{38FF8CCF-094F-3A65-B71F-0403D9452829}"/>
                </a:ext>
              </a:extLst>
            </p:cNvPr>
            <p:cNvSpPr/>
            <p:nvPr/>
          </p:nvSpPr>
          <p:spPr>
            <a:xfrm>
              <a:off x="2592280" y="2951280"/>
              <a:ext cx="88980" cy="89048"/>
            </a:xfrm>
            <a:custGeom>
              <a:avLst/>
              <a:gdLst/>
              <a:ahLst/>
              <a:cxnLst/>
              <a:rect l="l" t="t" r="r" b="b"/>
              <a:pathLst>
                <a:path w="1325" h="1326" extrusionOk="0">
                  <a:moveTo>
                    <a:pt x="138" y="1"/>
                  </a:moveTo>
                  <a:cubicBezTo>
                    <a:pt x="63" y="1"/>
                    <a:pt x="0" y="63"/>
                    <a:pt x="0" y="151"/>
                  </a:cubicBezTo>
                  <a:lnTo>
                    <a:pt x="0" y="1188"/>
                  </a:lnTo>
                  <a:cubicBezTo>
                    <a:pt x="0" y="1263"/>
                    <a:pt x="63" y="1325"/>
                    <a:pt x="138" y="1325"/>
                  </a:cubicBezTo>
                  <a:lnTo>
                    <a:pt x="1175" y="1325"/>
                  </a:lnTo>
                  <a:cubicBezTo>
                    <a:pt x="1262" y="1325"/>
                    <a:pt x="1325" y="1263"/>
                    <a:pt x="1325" y="1188"/>
                  </a:cubicBezTo>
                  <a:lnTo>
                    <a:pt x="1325" y="151"/>
                  </a:lnTo>
                  <a:cubicBezTo>
                    <a:pt x="1325" y="63"/>
                    <a:pt x="1262" y="1"/>
                    <a:pt x="11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359;p52">
              <a:extLst>
                <a:ext uri="{FF2B5EF4-FFF2-40B4-BE49-F238E27FC236}">
                  <a16:creationId xmlns:a16="http://schemas.microsoft.com/office/drawing/2014/main" id="{2F2B50B7-86EF-5E2D-DE12-D639ADE5EA7A}"/>
                </a:ext>
              </a:extLst>
            </p:cNvPr>
            <p:cNvSpPr/>
            <p:nvPr/>
          </p:nvSpPr>
          <p:spPr>
            <a:xfrm>
              <a:off x="2693818" y="2951280"/>
              <a:ext cx="88980" cy="89048"/>
            </a:xfrm>
            <a:custGeom>
              <a:avLst/>
              <a:gdLst/>
              <a:ahLst/>
              <a:cxnLst/>
              <a:rect l="l" t="t" r="r" b="b"/>
              <a:pathLst>
                <a:path w="1325" h="1326" extrusionOk="0">
                  <a:moveTo>
                    <a:pt x="138" y="1"/>
                  </a:moveTo>
                  <a:cubicBezTo>
                    <a:pt x="63" y="1"/>
                    <a:pt x="0" y="63"/>
                    <a:pt x="0" y="151"/>
                  </a:cubicBezTo>
                  <a:lnTo>
                    <a:pt x="0" y="1188"/>
                  </a:lnTo>
                  <a:cubicBezTo>
                    <a:pt x="0" y="1263"/>
                    <a:pt x="63" y="1325"/>
                    <a:pt x="138" y="1325"/>
                  </a:cubicBezTo>
                  <a:lnTo>
                    <a:pt x="1175" y="1325"/>
                  </a:lnTo>
                  <a:cubicBezTo>
                    <a:pt x="1263" y="1325"/>
                    <a:pt x="1325" y="1263"/>
                    <a:pt x="1325" y="1188"/>
                  </a:cubicBezTo>
                  <a:lnTo>
                    <a:pt x="1325" y="151"/>
                  </a:lnTo>
                  <a:cubicBezTo>
                    <a:pt x="1325" y="63"/>
                    <a:pt x="1263" y="1"/>
                    <a:pt x="11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360;p52">
              <a:extLst>
                <a:ext uri="{FF2B5EF4-FFF2-40B4-BE49-F238E27FC236}">
                  <a16:creationId xmlns:a16="http://schemas.microsoft.com/office/drawing/2014/main" id="{8F00D3C7-B980-ABB8-83B7-43F1CF736AC1}"/>
                </a:ext>
              </a:extLst>
            </p:cNvPr>
            <p:cNvSpPr/>
            <p:nvPr/>
          </p:nvSpPr>
          <p:spPr>
            <a:xfrm>
              <a:off x="2795357" y="2951280"/>
              <a:ext cx="89048" cy="89048"/>
            </a:xfrm>
            <a:custGeom>
              <a:avLst/>
              <a:gdLst/>
              <a:ahLst/>
              <a:cxnLst/>
              <a:rect l="l" t="t" r="r" b="b"/>
              <a:pathLst>
                <a:path w="1326" h="1326" extrusionOk="0">
                  <a:moveTo>
                    <a:pt x="138" y="1"/>
                  </a:moveTo>
                  <a:cubicBezTo>
                    <a:pt x="63" y="1"/>
                    <a:pt x="0" y="63"/>
                    <a:pt x="0" y="151"/>
                  </a:cubicBezTo>
                  <a:lnTo>
                    <a:pt x="0" y="1188"/>
                  </a:lnTo>
                  <a:cubicBezTo>
                    <a:pt x="0" y="1263"/>
                    <a:pt x="63" y="1325"/>
                    <a:pt x="138" y="1325"/>
                  </a:cubicBezTo>
                  <a:lnTo>
                    <a:pt x="1175" y="1325"/>
                  </a:lnTo>
                  <a:cubicBezTo>
                    <a:pt x="1263" y="1325"/>
                    <a:pt x="1325" y="1263"/>
                    <a:pt x="1325" y="1188"/>
                  </a:cubicBezTo>
                  <a:lnTo>
                    <a:pt x="1325" y="151"/>
                  </a:lnTo>
                  <a:cubicBezTo>
                    <a:pt x="1325" y="63"/>
                    <a:pt x="1263" y="1"/>
                    <a:pt x="11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361;p52">
              <a:extLst>
                <a:ext uri="{FF2B5EF4-FFF2-40B4-BE49-F238E27FC236}">
                  <a16:creationId xmlns:a16="http://schemas.microsoft.com/office/drawing/2014/main" id="{051D0DCB-5601-0881-B411-223451BD7057}"/>
                </a:ext>
              </a:extLst>
            </p:cNvPr>
            <p:cNvSpPr/>
            <p:nvPr/>
          </p:nvSpPr>
          <p:spPr>
            <a:xfrm>
              <a:off x="2896895" y="2951280"/>
              <a:ext cx="89048" cy="89048"/>
            </a:xfrm>
            <a:custGeom>
              <a:avLst/>
              <a:gdLst/>
              <a:ahLst/>
              <a:cxnLst/>
              <a:rect l="l" t="t" r="r" b="b"/>
              <a:pathLst>
                <a:path w="1326" h="1326" extrusionOk="0">
                  <a:moveTo>
                    <a:pt x="151" y="1"/>
                  </a:moveTo>
                  <a:cubicBezTo>
                    <a:pt x="63" y="1"/>
                    <a:pt x="1" y="63"/>
                    <a:pt x="1" y="151"/>
                  </a:cubicBezTo>
                  <a:lnTo>
                    <a:pt x="1" y="1188"/>
                  </a:lnTo>
                  <a:cubicBezTo>
                    <a:pt x="1" y="1263"/>
                    <a:pt x="63" y="1325"/>
                    <a:pt x="151" y="1325"/>
                  </a:cubicBezTo>
                  <a:lnTo>
                    <a:pt x="1188" y="1325"/>
                  </a:lnTo>
                  <a:cubicBezTo>
                    <a:pt x="1263" y="1325"/>
                    <a:pt x="1325" y="1263"/>
                    <a:pt x="1325" y="1188"/>
                  </a:cubicBezTo>
                  <a:lnTo>
                    <a:pt x="1325" y="151"/>
                  </a:lnTo>
                  <a:cubicBezTo>
                    <a:pt x="1325" y="63"/>
                    <a:pt x="1263" y="1"/>
                    <a:pt x="1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362;p52">
              <a:extLst>
                <a:ext uri="{FF2B5EF4-FFF2-40B4-BE49-F238E27FC236}">
                  <a16:creationId xmlns:a16="http://schemas.microsoft.com/office/drawing/2014/main" id="{404D1E02-5552-66E8-E25F-994D37DC0584}"/>
                </a:ext>
              </a:extLst>
            </p:cNvPr>
            <p:cNvSpPr/>
            <p:nvPr/>
          </p:nvSpPr>
          <p:spPr>
            <a:xfrm>
              <a:off x="2998434" y="2951280"/>
              <a:ext cx="89048" cy="89048"/>
            </a:xfrm>
            <a:custGeom>
              <a:avLst/>
              <a:gdLst/>
              <a:ahLst/>
              <a:cxnLst/>
              <a:rect l="l" t="t" r="r" b="b"/>
              <a:pathLst>
                <a:path w="1326" h="1326" extrusionOk="0">
                  <a:moveTo>
                    <a:pt x="151" y="1"/>
                  </a:moveTo>
                  <a:cubicBezTo>
                    <a:pt x="63" y="1"/>
                    <a:pt x="1" y="63"/>
                    <a:pt x="1" y="151"/>
                  </a:cubicBezTo>
                  <a:lnTo>
                    <a:pt x="1" y="1188"/>
                  </a:lnTo>
                  <a:cubicBezTo>
                    <a:pt x="1" y="1263"/>
                    <a:pt x="63" y="1325"/>
                    <a:pt x="151" y="1325"/>
                  </a:cubicBezTo>
                  <a:lnTo>
                    <a:pt x="1188" y="1325"/>
                  </a:lnTo>
                  <a:cubicBezTo>
                    <a:pt x="1263" y="1325"/>
                    <a:pt x="1325" y="1263"/>
                    <a:pt x="1325" y="1188"/>
                  </a:cubicBezTo>
                  <a:lnTo>
                    <a:pt x="1325" y="151"/>
                  </a:lnTo>
                  <a:cubicBezTo>
                    <a:pt x="1325" y="63"/>
                    <a:pt x="1263" y="1"/>
                    <a:pt x="1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363;p52">
              <a:extLst>
                <a:ext uri="{FF2B5EF4-FFF2-40B4-BE49-F238E27FC236}">
                  <a16:creationId xmlns:a16="http://schemas.microsoft.com/office/drawing/2014/main" id="{A023ADBB-4D0B-6FA0-F357-F73D58C3F006}"/>
                </a:ext>
              </a:extLst>
            </p:cNvPr>
            <p:cNvSpPr/>
            <p:nvPr/>
          </p:nvSpPr>
          <p:spPr>
            <a:xfrm>
              <a:off x="3099972" y="2951280"/>
              <a:ext cx="89048" cy="89048"/>
            </a:xfrm>
            <a:custGeom>
              <a:avLst/>
              <a:gdLst/>
              <a:ahLst/>
              <a:cxnLst/>
              <a:rect l="l" t="t" r="r" b="b"/>
              <a:pathLst>
                <a:path w="1326" h="1326" extrusionOk="0">
                  <a:moveTo>
                    <a:pt x="151" y="1"/>
                  </a:moveTo>
                  <a:cubicBezTo>
                    <a:pt x="63" y="1"/>
                    <a:pt x="1" y="63"/>
                    <a:pt x="1" y="151"/>
                  </a:cubicBezTo>
                  <a:lnTo>
                    <a:pt x="1" y="1188"/>
                  </a:lnTo>
                  <a:cubicBezTo>
                    <a:pt x="1" y="1263"/>
                    <a:pt x="63" y="1325"/>
                    <a:pt x="151" y="1325"/>
                  </a:cubicBezTo>
                  <a:lnTo>
                    <a:pt x="1188" y="1325"/>
                  </a:lnTo>
                  <a:cubicBezTo>
                    <a:pt x="1263" y="1325"/>
                    <a:pt x="1325" y="1263"/>
                    <a:pt x="1325" y="1188"/>
                  </a:cubicBezTo>
                  <a:lnTo>
                    <a:pt x="1325" y="151"/>
                  </a:lnTo>
                  <a:cubicBezTo>
                    <a:pt x="1325" y="63"/>
                    <a:pt x="1263" y="1"/>
                    <a:pt x="1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364;p52">
              <a:extLst>
                <a:ext uri="{FF2B5EF4-FFF2-40B4-BE49-F238E27FC236}">
                  <a16:creationId xmlns:a16="http://schemas.microsoft.com/office/drawing/2014/main" id="{F01CDC5E-63C2-E7DA-CCE1-4070A638E1D3}"/>
                </a:ext>
              </a:extLst>
            </p:cNvPr>
            <p:cNvSpPr/>
            <p:nvPr/>
          </p:nvSpPr>
          <p:spPr>
            <a:xfrm>
              <a:off x="3200704" y="2894199"/>
              <a:ext cx="89048" cy="146129"/>
            </a:xfrm>
            <a:custGeom>
              <a:avLst/>
              <a:gdLst/>
              <a:ahLst/>
              <a:cxnLst/>
              <a:rect l="l" t="t" r="r" b="b"/>
              <a:pathLst>
                <a:path w="1326" h="2176" extrusionOk="0">
                  <a:moveTo>
                    <a:pt x="138" y="1"/>
                  </a:moveTo>
                  <a:cubicBezTo>
                    <a:pt x="63" y="1"/>
                    <a:pt x="0" y="63"/>
                    <a:pt x="0" y="138"/>
                  </a:cubicBezTo>
                  <a:lnTo>
                    <a:pt x="0" y="2025"/>
                  </a:lnTo>
                  <a:cubicBezTo>
                    <a:pt x="0" y="2113"/>
                    <a:pt x="63" y="2175"/>
                    <a:pt x="138" y="2175"/>
                  </a:cubicBezTo>
                  <a:lnTo>
                    <a:pt x="1175" y="2175"/>
                  </a:lnTo>
                  <a:cubicBezTo>
                    <a:pt x="1250" y="2175"/>
                    <a:pt x="1325" y="2113"/>
                    <a:pt x="1325" y="2025"/>
                  </a:cubicBezTo>
                  <a:lnTo>
                    <a:pt x="1325" y="138"/>
                  </a:lnTo>
                  <a:cubicBezTo>
                    <a:pt x="1325" y="63"/>
                    <a:pt x="1250" y="1"/>
                    <a:pt x="11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365;p52">
              <a:extLst>
                <a:ext uri="{FF2B5EF4-FFF2-40B4-BE49-F238E27FC236}">
                  <a16:creationId xmlns:a16="http://schemas.microsoft.com/office/drawing/2014/main" id="{5A74C105-A0B8-057E-3387-CD8AE5C34B0A}"/>
                </a:ext>
              </a:extLst>
            </p:cNvPr>
            <p:cNvSpPr/>
            <p:nvPr/>
          </p:nvSpPr>
          <p:spPr>
            <a:xfrm>
              <a:off x="3200704" y="2748204"/>
              <a:ext cx="89048" cy="88980"/>
            </a:xfrm>
            <a:custGeom>
              <a:avLst/>
              <a:gdLst/>
              <a:ahLst/>
              <a:cxnLst/>
              <a:rect l="l" t="t" r="r" b="b"/>
              <a:pathLst>
                <a:path w="1326" h="1325" extrusionOk="0">
                  <a:moveTo>
                    <a:pt x="138" y="0"/>
                  </a:moveTo>
                  <a:cubicBezTo>
                    <a:pt x="63" y="0"/>
                    <a:pt x="0" y="63"/>
                    <a:pt x="0" y="138"/>
                  </a:cubicBezTo>
                  <a:lnTo>
                    <a:pt x="0" y="1175"/>
                  </a:lnTo>
                  <a:cubicBezTo>
                    <a:pt x="0" y="1250"/>
                    <a:pt x="63" y="1325"/>
                    <a:pt x="138" y="1325"/>
                  </a:cubicBezTo>
                  <a:lnTo>
                    <a:pt x="1175" y="1325"/>
                  </a:lnTo>
                  <a:cubicBezTo>
                    <a:pt x="1250" y="1325"/>
                    <a:pt x="1325" y="1250"/>
                    <a:pt x="1325" y="1175"/>
                  </a:cubicBezTo>
                  <a:lnTo>
                    <a:pt x="1325" y="138"/>
                  </a:lnTo>
                  <a:cubicBezTo>
                    <a:pt x="1325" y="63"/>
                    <a:pt x="1250" y="0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366;p52">
              <a:extLst>
                <a:ext uri="{FF2B5EF4-FFF2-40B4-BE49-F238E27FC236}">
                  <a16:creationId xmlns:a16="http://schemas.microsoft.com/office/drawing/2014/main" id="{4176F5A5-6481-6A4E-4ABA-FE963D1AE050}"/>
                </a:ext>
              </a:extLst>
            </p:cNvPr>
            <p:cNvSpPr/>
            <p:nvPr/>
          </p:nvSpPr>
          <p:spPr>
            <a:xfrm>
              <a:off x="1923416" y="2849742"/>
              <a:ext cx="89048" cy="89048"/>
            </a:xfrm>
            <a:custGeom>
              <a:avLst/>
              <a:gdLst/>
              <a:ahLst/>
              <a:cxnLst/>
              <a:rect l="l" t="t" r="r" b="b"/>
              <a:pathLst>
                <a:path w="1326" h="1326" extrusionOk="0">
                  <a:moveTo>
                    <a:pt x="138" y="0"/>
                  </a:moveTo>
                  <a:cubicBezTo>
                    <a:pt x="63" y="0"/>
                    <a:pt x="0" y="63"/>
                    <a:pt x="0" y="138"/>
                  </a:cubicBezTo>
                  <a:lnTo>
                    <a:pt x="0" y="1175"/>
                  </a:lnTo>
                  <a:cubicBezTo>
                    <a:pt x="0" y="1263"/>
                    <a:pt x="63" y="1325"/>
                    <a:pt x="138" y="1325"/>
                  </a:cubicBezTo>
                  <a:lnTo>
                    <a:pt x="1175" y="1325"/>
                  </a:lnTo>
                  <a:cubicBezTo>
                    <a:pt x="1263" y="1325"/>
                    <a:pt x="1325" y="1263"/>
                    <a:pt x="1325" y="1175"/>
                  </a:cubicBezTo>
                  <a:lnTo>
                    <a:pt x="1325" y="138"/>
                  </a:lnTo>
                  <a:cubicBezTo>
                    <a:pt x="1325" y="63"/>
                    <a:pt x="1263" y="0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367;p52">
              <a:extLst>
                <a:ext uri="{FF2B5EF4-FFF2-40B4-BE49-F238E27FC236}">
                  <a16:creationId xmlns:a16="http://schemas.microsoft.com/office/drawing/2014/main" id="{4A2DB7B5-A440-7C3A-42A8-BE59DBB05D11}"/>
                </a:ext>
              </a:extLst>
            </p:cNvPr>
            <p:cNvSpPr/>
            <p:nvPr/>
          </p:nvSpPr>
          <p:spPr>
            <a:xfrm>
              <a:off x="2024955" y="2849742"/>
              <a:ext cx="89048" cy="89048"/>
            </a:xfrm>
            <a:custGeom>
              <a:avLst/>
              <a:gdLst/>
              <a:ahLst/>
              <a:cxnLst/>
              <a:rect l="l" t="t" r="r" b="b"/>
              <a:pathLst>
                <a:path w="1326" h="1326" extrusionOk="0">
                  <a:moveTo>
                    <a:pt x="138" y="0"/>
                  </a:moveTo>
                  <a:cubicBezTo>
                    <a:pt x="63" y="0"/>
                    <a:pt x="0" y="63"/>
                    <a:pt x="0" y="138"/>
                  </a:cubicBezTo>
                  <a:lnTo>
                    <a:pt x="0" y="1175"/>
                  </a:lnTo>
                  <a:cubicBezTo>
                    <a:pt x="0" y="1263"/>
                    <a:pt x="63" y="1325"/>
                    <a:pt x="138" y="1325"/>
                  </a:cubicBezTo>
                  <a:lnTo>
                    <a:pt x="1175" y="1325"/>
                  </a:lnTo>
                  <a:cubicBezTo>
                    <a:pt x="1263" y="1325"/>
                    <a:pt x="1325" y="1263"/>
                    <a:pt x="1325" y="1175"/>
                  </a:cubicBezTo>
                  <a:lnTo>
                    <a:pt x="1325" y="138"/>
                  </a:lnTo>
                  <a:cubicBezTo>
                    <a:pt x="1325" y="63"/>
                    <a:pt x="1263" y="0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368;p52">
              <a:extLst>
                <a:ext uri="{FF2B5EF4-FFF2-40B4-BE49-F238E27FC236}">
                  <a16:creationId xmlns:a16="http://schemas.microsoft.com/office/drawing/2014/main" id="{D206316E-699E-5D4A-C31C-1C9DFB92AF0D}"/>
                </a:ext>
              </a:extLst>
            </p:cNvPr>
            <p:cNvSpPr/>
            <p:nvPr/>
          </p:nvSpPr>
          <p:spPr>
            <a:xfrm>
              <a:off x="2126493" y="2849742"/>
              <a:ext cx="89048" cy="89048"/>
            </a:xfrm>
            <a:custGeom>
              <a:avLst/>
              <a:gdLst/>
              <a:ahLst/>
              <a:cxnLst/>
              <a:rect l="l" t="t" r="r" b="b"/>
              <a:pathLst>
                <a:path w="1326" h="1326" extrusionOk="0">
                  <a:moveTo>
                    <a:pt x="151" y="0"/>
                  </a:moveTo>
                  <a:cubicBezTo>
                    <a:pt x="63" y="0"/>
                    <a:pt x="1" y="63"/>
                    <a:pt x="1" y="138"/>
                  </a:cubicBezTo>
                  <a:lnTo>
                    <a:pt x="1" y="1175"/>
                  </a:lnTo>
                  <a:cubicBezTo>
                    <a:pt x="1" y="1263"/>
                    <a:pt x="63" y="1325"/>
                    <a:pt x="151" y="1325"/>
                  </a:cubicBezTo>
                  <a:lnTo>
                    <a:pt x="1188" y="1325"/>
                  </a:lnTo>
                  <a:cubicBezTo>
                    <a:pt x="1263" y="1325"/>
                    <a:pt x="1325" y="1263"/>
                    <a:pt x="1325" y="1175"/>
                  </a:cubicBezTo>
                  <a:lnTo>
                    <a:pt x="1325" y="138"/>
                  </a:lnTo>
                  <a:cubicBezTo>
                    <a:pt x="1325" y="63"/>
                    <a:pt x="1263" y="0"/>
                    <a:pt x="11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369;p52">
              <a:extLst>
                <a:ext uri="{FF2B5EF4-FFF2-40B4-BE49-F238E27FC236}">
                  <a16:creationId xmlns:a16="http://schemas.microsoft.com/office/drawing/2014/main" id="{3D26F0AA-7869-2E0B-06B5-EAF1F23CAF65}"/>
                </a:ext>
              </a:extLst>
            </p:cNvPr>
            <p:cNvSpPr/>
            <p:nvPr/>
          </p:nvSpPr>
          <p:spPr>
            <a:xfrm>
              <a:off x="2228031" y="2849742"/>
              <a:ext cx="89048" cy="89048"/>
            </a:xfrm>
            <a:custGeom>
              <a:avLst/>
              <a:gdLst/>
              <a:ahLst/>
              <a:cxnLst/>
              <a:rect l="l" t="t" r="r" b="b"/>
              <a:pathLst>
                <a:path w="1326" h="1326" extrusionOk="0">
                  <a:moveTo>
                    <a:pt x="151" y="0"/>
                  </a:moveTo>
                  <a:cubicBezTo>
                    <a:pt x="63" y="0"/>
                    <a:pt x="1" y="63"/>
                    <a:pt x="1" y="138"/>
                  </a:cubicBezTo>
                  <a:lnTo>
                    <a:pt x="1" y="1175"/>
                  </a:lnTo>
                  <a:cubicBezTo>
                    <a:pt x="1" y="1263"/>
                    <a:pt x="63" y="1325"/>
                    <a:pt x="151" y="1325"/>
                  </a:cubicBezTo>
                  <a:lnTo>
                    <a:pt x="1188" y="1325"/>
                  </a:lnTo>
                  <a:cubicBezTo>
                    <a:pt x="1263" y="1325"/>
                    <a:pt x="1325" y="1263"/>
                    <a:pt x="1325" y="1175"/>
                  </a:cubicBezTo>
                  <a:lnTo>
                    <a:pt x="1325" y="138"/>
                  </a:lnTo>
                  <a:cubicBezTo>
                    <a:pt x="1325" y="63"/>
                    <a:pt x="1263" y="0"/>
                    <a:pt x="11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370;p52">
              <a:extLst>
                <a:ext uri="{FF2B5EF4-FFF2-40B4-BE49-F238E27FC236}">
                  <a16:creationId xmlns:a16="http://schemas.microsoft.com/office/drawing/2014/main" id="{011BD596-6939-7286-D491-5A47456AF615}"/>
                </a:ext>
              </a:extLst>
            </p:cNvPr>
            <p:cNvSpPr/>
            <p:nvPr/>
          </p:nvSpPr>
          <p:spPr>
            <a:xfrm>
              <a:off x="2329570" y="2849742"/>
              <a:ext cx="89048" cy="89048"/>
            </a:xfrm>
            <a:custGeom>
              <a:avLst/>
              <a:gdLst/>
              <a:ahLst/>
              <a:cxnLst/>
              <a:rect l="l" t="t" r="r" b="b"/>
              <a:pathLst>
                <a:path w="1326" h="1326" extrusionOk="0">
                  <a:moveTo>
                    <a:pt x="151" y="0"/>
                  </a:moveTo>
                  <a:cubicBezTo>
                    <a:pt x="63" y="0"/>
                    <a:pt x="1" y="63"/>
                    <a:pt x="1" y="138"/>
                  </a:cubicBezTo>
                  <a:lnTo>
                    <a:pt x="1" y="1175"/>
                  </a:lnTo>
                  <a:cubicBezTo>
                    <a:pt x="1" y="1263"/>
                    <a:pt x="63" y="1325"/>
                    <a:pt x="151" y="1325"/>
                  </a:cubicBezTo>
                  <a:lnTo>
                    <a:pt x="1188" y="1325"/>
                  </a:lnTo>
                  <a:cubicBezTo>
                    <a:pt x="1263" y="1325"/>
                    <a:pt x="1325" y="1263"/>
                    <a:pt x="1325" y="1175"/>
                  </a:cubicBezTo>
                  <a:lnTo>
                    <a:pt x="1325" y="138"/>
                  </a:lnTo>
                  <a:cubicBezTo>
                    <a:pt x="1325" y="63"/>
                    <a:pt x="1263" y="0"/>
                    <a:pt x="11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371;p52">
              <a:extLst>
                <a:ext uri="{FF2B5EF4-FFF2-40B4-BE49-F238E27FC236}">
                  <a16:creationId xmlns:a16="http://schemas.microsoft.com/office/drawing/2014/main" id="{C7F39BA3-D60F-8E98-C5A6-628D10A94B8A}"/>
                </a:ext>
              </a:extLst>
            </p:cNvPr>
            <p:cNvSpPr/>
            <p:nvPr/>
          </p:nvSpPr>
          <p:spPr>
            <a:xfrm>
              <a:off x="2431108" y="2849742"/>
              <a:ext cx="89048" cy="89048"/>
            </a:xfrm>
            <a:custGeom>
              <a:avLst/>
              <a:gdLst/>
              <a:ahLst/>
              <a:cxnLst/>
              <a:rect l="l" t="t" r="r" b="b"/>
              <a:pathLst>
                <a:path w="1326" h="1326" extrusionOk="0">
                  <a:moveTo>
                    <a:pt x="151" y="0"/>
                  </a:moveTo>
                  <a:cubicBezTo>
                    <a:pt x="63" y="0"/>
                    <a:pt x="1" y="63"/>
                    <a:pt x="1" y="138"/>
                  </a:cubicBezTo>
                  <a:lnTo>
                    <a:pt x="1" y="1175"/>
                  </a:lnTo>
                  <a:cubicBezTo>
                    <a:pt x="1" y="1263"/>
                    <a:pt x="63" y="1325"/>
                    <a:pt x="151" y="1325"/>
                  </a:cubicBezTo>
                  <a:lnTo>
                    <a:pt x="1188" y="1325"/>
                  </a:lnTo>
                  <a:cubicBezTo>
                    <a:pt x="1263" y="1325"/>
                    <a:pt x="1326" y="1263"/>
                    <a:pt x="1326" y="1175"/>
                  </a:cubicBezTo>
                  <a:lnTo>
                    <a:pt x="1326" y="138"/>
                  </a:lnTo>
                  <a:cubicBezTo>
                    <a:pt x="1326" y="63"/>
                    <a:pt x="1263" y="0"/>
                    <a:pt x="11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372;p52">
              <a:extLst>
                <a:ext uri="{FF2B5EF4-FFF2-40B4-BE49-F238E27FC236}">
                  <a16:creationId xmlns:a16="http://schemas.microsoft.com/office/drawing/2014/main" id="{ED02981D-9565-FF88-CB9A-E78E62EE8C2B}"/>
                </a:ext>
              </a:extLst>
            </p:cNvPr>
            <p:cNvSpPr/>
            <p:nvPr/>
          </p:nvSpPr>
          <p:spPr>
            <a:xfrm>
              <a:off x="2532646" y="2849742"/>
              <a:ext cx="89048" cy="89048"/>
            </a:xfrm>
            <a:custGeom>
              <a:avLst/>
              <a:gdLst/>
              <a:ahLst/>
              <a:cxnLst/>
              <a:rect l="l" t="t" r="r" b="b"/>
              <a:pathLst>
                <a:path w="1326" h="1326" extrusionOk="0">
                  <a:moveTo>
                    <a:pt x="151" y="0"/>
                  </a:moveTo>
                  <a:cubicBezTo>
                    <a:pt x="76" y="0"/>
                    <a:pt x="1" y="63"/>
                    <a:pt x="1" y="138"/>
                  </a:cubicBezTo>
                  <a:lnTo>
                    <a:pt x="1" y="1175"/>
                  </a:lnTo>
                  <a:cubicBezTo>
                    <a:pt x="1" y="1263"/>
                    <a:pt x="76" y="1325"/>
                    <a:pt x="151" y="1325"/>
                  </a:cubicBezTo>
                  <a:lnTo>
                    <a:pt x="1188" y="1325"/>
                  </a:lnTo>
                  <a:cubicBezTo>
                    <a:pt x="1263" y="1325"/>
                    <a:pt x="1326" y="1263"/>
                    <a:pt x="1326" y="1175"/>
                  </a:cubicBezTo>
                  <a:lnTo>
                    <a:pt x="1326" y="138"/>
                  </a:lnTo>
                  <a:cubicBezTo>
                    <a:pt x="1326" y="63"/>
                    <a:pt x="1263" y="0"/>
                    <a:pt x="11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373;p52">
              <a:extLst>
                <a:ext uri="{FF2B5EF4-FFF2-40B4-BE49-F238E27FC236}">
                  <a16:creationId xmlns:a16="http://schemas.microsoft.com/office/drawing/2014/main" id="{93E6AD63-2E33-9124-4742-0913011B2C62}"/>
                </a:ext>
              </a:extLst>
            </p:cNvPr>
            <p:cNvSpPr/>
            <p:nvPr/>
          </p:nvSpPr>
          <p:spPr>
            <a:xfrm>
              <a:off x="2635058" y="2849742"/>
              <a:ext cx="89048" cy="89048"/>
            </a:xfrm>
            <a:custGeom>
              <a:avLst/>
              <a:gdLst/>
              <a:ahLst/>
              <a:cxnLst/>
              <a:rect l="l" t="t" r="r" b="b"/>
              <a:pathLst>
                <a:path w="1326" h="1326" extrusionOk="0">
                  <a:moveTo>
                    <a:pt x="138" y="0"/>
                  </a:moveTo>
                  <a:cubicBezTo>
                    <a:pt x="63" y="0"/>
                    <a:pt x="1" y="63"/>
                    <a:pt x="1" y="138"/>
                  </a:cubicBezTo>
                  <a:lnTo>
                    <a:pt x="1" y="1175"/>
                  </a:lnTo>
                  <a:cubicBezTo>
                    <a:pt x="1" y="1263"/>
                    <a:pt x="63" y="1325"/>
                    <a:pt x="138" y="1325"/>
                  </a:cubicBezTo>
                  <a:lnTo>
                    <a:pt x="1175" y="1325"/>
                  </a:lnTo>
                  <a:cubicBezTo>
                    <a:pt x="1250" y="1325"/>
                    <a:pt x="1325" y="1263"/>
                    <a:pt x="1325" y="1175"/>
                  </a:cubicBezTo>
                  <a:lnTo>
                    <a:pt x="1325" y="138"/>
                  </a:lnTo>
                  <a:cubicBezTo>
                    <a:pt x="1325" y="63"/>
                    <a:pt x="1250" y="0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374;p52">
              <a:extLst>
                <a:ext uri="{FF2B5EF4-FFF2-40B4-BE49-F238E27FC236}">
                  <a16:creationId xmlns:a16="http://schemas.microsoft.com/office/drawing/2014/main" id="{BCC1AA05-9F3B-208B-7752-CD099BA9BA89}"/>
                </a:ext>
              </a:extLst>
            </p:cNvPr>
            <p:cNvSpPr/>
            <p:nvPr/>
          </p:nvSpPr>
          <p:spPr>
            <a:xfrm>
              <a:off x="2736596" y="2849742"/>
              <a:ext cx="88175" cy="89048"/>
            </a:xfrm>
            <a:custGeom>
              <a:avLst/>
              <a:gdLst/>
              <a:ahLst/>
              <a:cxnLst/>
              <a:rect l="l" t="t" r="r" b="b"/>
              <a:pathLst>
                <a:path w="1313" h="1326" extrusionOk="0">
                  <a:moveTo>
                    <a:pt x="138" y="0"/>
                  </a:moveTo>
                  <a:cubicBezTo>
                    <a:pt x="63" y="0"/>
                    <a:pt x="1" y="63"/>
                    <a:pt x="1" y="138"/>
                  </a:cubicBezTo>
                  <a:lnTo>
                    <a:pt x="1" y="1175"/>
                  </a:lnTo>
                  <a:cubicBezTo>
                    <a:pt x="1" y="1263"/>
                    <a:pt x="63" y="1325"/>
                    <a:pt x="138" y="1325"/>
                  </a:cubicBezTo>
                  <a:lnTo>
                    <a:pt x="1175" y="1325"/>
                  </a:lnTo>
                  <a:cubicBezTo>
                    <a:pt x="1250" y="1325"/>
                    <a:pt x="1313" y="1263"/>
                    <a:pt x="1313" y="1175"/>
                  </a:cubicBezTo>
                  <a:lnTo>
                    <a:pt x="1313" y="138"/>
                  </a:lnTo>
                  <a:cubicBezTo>
                    <a:pt x="1313" y="63"/>
                    <a:pt x="1250" y="0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375;p52">
              <a:extLst>
                <a:ext uri="{FF2B5EF4-FFF2-40B4-BE49-F238E27FC236}">
                  <a16:creationId xmlns:a16="http://schemas.microsoft.com/office/drawing/2014/main" id="{FC4EE578-D554-E4CD-D862-634ADF8B9FB1}"/>
                </a:ext>
              </a:extLst>
            </p:cNvPr>
            <p:cNvSpPr/>
            <p:nvPr/>
          </p:nvSpPr>
          <p:spPr>
            <a:xfrm>
              <a:off x="2838135" y="2849742"/>
              <a:ext cx="89048" cy="89048"/>
            </a:xfrm>
            <a:custGeom>
              <a:avLst/>
              <a:gdLst/>
              <a:ahLst/>
              <a:cxnLst/>
              <a:rect l="l" t="t" r="r" b="b"/>
              <a:pathLst>
                <a:path w="1326" h="1326" extrusionOk="0">
                  <a:moveTo>
                    <a:pt x="138" y="0"/>
                  </a:moveTo>
                  <a:cubicBezTo>
                    <a:pt x="63" y="0"/>
                    <a:pt x="1" y="63"/>
                    <a:pt x="1" y="138"/>
                  </a:cubicBezTo>
                  <a:lnTo>
                    <a:pt x="1" y="1175"/>
                  </a:lnTo>
                  <a:cubicBezTo>
                    <a:pt x="1" y="1263"/>
                    <a:pt x="63" y="1325"/>
                    <a:pt x="138" y="1325"/>
                  </a:cubicBezTo>
                  <a:lnTo>
                    <a:pt x="1175" y="1325"/>
                  </a:lnTo>
                  <a:cubicBezTo>
                    <a:pt x="1250" y="1325"/>
                    <a:pt x="1325" y="1263"/>
                    <a:pt x="1325" y="1175"/>
                  </a:cubicBezTo>
                  <a:lnTo>
                    <a:pt x="1325" y="138"/>
                  </a:lnTo>
                  <a:cubicBezTo>
                    <a:pt x="1325" y="63"/>
                    <a:pt x="1250" y="0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376;p52">
              <a:extLst>
                <a:ext uri="{FF2B5EF4-FFF2-40B4-BE49-F238E27FC236}">
                  <a16:creationId xmlns:a16="http://schemas.microsoft.com/office/drawing/2014/main" id="{D490796A-E94A-A957-52CD-DB438050DF15}"/>
                </a:ext>
              </a:extLst>
            </p:cNvPr>
            <p:cNvSpPr/>
            <p:nvPr/>
          </p:nvSpPr>
          <p:spPr>
            <a:xfrm>
              <a:off x="2939673" y="2849742"/>
              <a:ext cx="89048" cy="89048"/>
            </a:xfrm>
            <a:custGeom>
              <a:avLst/>
              <a:gdLst/>
              <a:ahLst/>
              <a:cxnLst/>
              <a:rect l="l" t="t" r="r" b="b"/>
              <a:pathLst>
                <a:path w="1326" h="1326" extrusionOk="0">
                  <a:moveTo>
                    <a:pt x="138" y="0"/>
                  </a:moveTo>
                  <a:cubicBezTo>
                    <a:pt x="63" y="0"/>
                    <a:pt x="1" y="63"/>
                    <a:pt x="1" y="138"/>
                  </a:cubicBezTo>
                  <a:lnTo>
                    <a:pt x="1" y="1175"/>
                  </a:lnTo>
                  <a:cubicBezTo>
                    <a:pt x="1" y="1263"/>
                    <a:pt x="63" y="1325"/>
                    <a:pt x="138" y="1325"/>
                  </a:cubicBezTo>
                  <a:lnTo>
                    <a:pt x="1176" y="1325"/>
                  </a:lnTo>
                  <a:cubicBezTo>
                    <a:pt x="1251" y="1325"/>
                    <a:pt x="1326" y="1263"/>
                    <a:pt x="1326" y="1175"/>
                  </a:cubicBezTo>
                  <a:lnTo>
                    <a:pt x="1326" y="138"/>
                  </a:lnTo>
                  <a:cubicBezTo>
                    <a:pt x="1326" y="63"/>
                    <a:pt x="1251" y="0"/>
                    <a:pt x="11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377;p52">
              <a:extLst>
                <a:ext uri="{FF2B5EF4-FFF2-40B4-BE49-F238E27FC236}">
                  <a16:creationId xmlns:a16="http://schemas.microsoft.com/office/drawing/2014/main" id="{C5B20B2C-FBFA-7B2D-9008-696DCE89F557}"/>
                </a:ext>
              </a:extLst>
            </p:cNvPr>
            <p:cNvSpPr/>
            <p:nvPr/>
          </p:nvSpPr>
          <p:spPr>
            <a:xfrm>
              <a:off x="3041211" y="2849742"/>
              <a:ext cx="89048" cy="89048"/>
            </a:xfrm>
            <a:custGeom>
              <a:avLst/>
              <a:gdLst/>
              <a:ahLst/>
              <a:cxnLst/>
              <a:rect l="l" t="t" r="r" b="b"/>
              <a:pathLst>
                <a:path w="1326" h="1326" extrusionOk="0">
                  <a:moveTo>
                    <a:pt x="138" y="0"/>
                  </a:moveTo>
                  <a:cubicBezTo>
                    <a:pt x="63" y="0"/>
                    <a:pt x="1" y="63"/>
                    <a:pt x="1" y="138"/>
                  </a:cubicBezTo>
                  <a:lnTo>
                    <a:pt x="1" y="1175"/>
                  </a:lnTo>
                  <a:cubicBezTo>
                    <a:pt x="1" y="1263"/>
                    <a:pt x="63" y="1325"/>
                    <a:pt x="138" y="1325"/>
                  </a:cubicBezTo>
                  <a:lnTo>
                    <a:pt x="1176" y="1325"/>
                  </a:lnTo>
                  <a:cubicBezTo>
                    <a:pt x="1263" y="1325"/>
                    <a:pt x="1326" y="1263"/>
                    <a:pt x="1326" y="1175"/>
                  </a:cubicBezTo>
                  <a:lnTo>
                    <a:pt x="1326" y="138"/>
                  </a:lnTo>
                  <a:cubicBezTo>
                    <a:pt x="1326" y="63"/>
                    <a:pt x="1263" y="0"/>
                    <a:pt x="11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378;p52">
              <a:extLst>
                <a:ext uri="{FF2B5EF4-FFF2-40B4-BE49-F238E27FC236}">
                  <a16:creationId xmlns:a16="http://schemas.microsoft.com/office/drawing/2014/main" id="{E4E576CD-5446-1320-034A-6AD594B166BC}"/>
                </a:ext>
              </a:extLst>
            </p:cNvPr>
            <p:cNvSpPr/>
            <p:nvPr/>
          </p:nvSpPr>
          <p:spPr>
            <a:xfrm>
              <a:off x="3144496" y="2849742"/>
              <a:ext cx="145256" cy="89048"/>
            </a:xfrm>
            <a:custGeom>
              <a:avLst/>
              <a:gdLst/>
              <a:ahLst/>
              <a:cxnLst/>
              <a:rect l="l" t="t" r="r" b="b"/>
              <a:pathLst>
                <a:path w="2163" h="1326" extrusionOk="0">
                  <a:moveTo>
                    <a:pt x="150" y="0"/>
                  </a:moveTo>
                  <a:cubicBezTo>
                    <a:pt x="63" y="0"/>
                    <a:pt x="0" y="63"/>
                    <a:pt x="0" y="138"/>
                  </a:cubicBezTo>
                  <a:lnTo>
                    <a:pt x="0" y="1175"/>
                  </a:lnTo>
                  <a:cubicBezTo>
                    <a:pt x="0" y="1263"/>
                    <a:pt x="63" y="1325"/>
                    <a:pt x="150" y="1325"/>
                  </a:cubicBezTo>
                  <a:lnTo>
                    <a:pt x="2012" y="1325"/>
                  </a:lnTo>
                  <a:cubicBezTo>
                    <a:pt x="2087" y="1325"/>
                    <a:pt x="2162" y="1263"/>
                    <a:pt x="2162" y="1175"/>
                  </a:cubicBezTo>
                  <a:lnTo>
                    <a:pt x="2162" y="138"/>
                  </a:lnTo>
                  <a:cubicBezTo>
                    <a:pt x="2162" y="63"/>
                    <a:pt x="2087" y="0"/>
                    <a:pt x="20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379;p52">
              <a:extLst>
                <a:ext uri="{FF2B5EF4-FFF2-40B4-BE49-F238E27FC236}">
                  <a16:creationId xmlns:a16="http://schemas.microsoft.com/office/drawing/2014/main" id="{116143D2-9FC4-AFA6-AB6B-248E553D5C1E}"/>
                </a:ext>
              </a:extLst>
            </p:cNvPr>
            <p:cNvSpPr/>
            <p:nvPr/>
          </p:nvSpPr>
          <p:spPr>
            <a:xfrm>
              <a:off x="1923416" y="3052819"/>
              <a:ext cx="110000" cy="89048"/>
            </a:xfrm>
            <a:custGeom>
              <a:avLst/>
              <a:gdLst/>
              <a:ahLst/>
              <a:cxnLst/>
              <a:rect l="l" t="t" r="r" b="b"/>
              <a:pathLst>
                <a:path w="1638" h="1326" extrusionOk="0">
                  <a:moveTo>
                    <a:pt x="138" y="1"/>
                  </a:moveTo>
                  <a:cubicBezTo>
                    <a:pt x="63" y="1"/>
                    <a:pt x="0" y="63"/>
                    <a:pt x="0" y="151"/>
                  </a:cubicBezTo>
                  <a:lnTo>
                    <a:pt x="0" y="1188"/>
                  </a:lnTo>
                  <a:cubicBezTo>
                    <a:pt x="0" y="1263"/>
                    <a:pt x="63" y="1325"/>
                    <a:pt x="138" y="1325"/>
                  </a:cubicBezTo>
                  <a:lnTo>
                    <a:pt x="1487" y="1325"/>
                  </a:lnTo>
                  <a:cubicBezTo>
                    <a:pt x="1575" y="1325"/>
                    <a:pt x="1637" y="1263"/>
                    <a:pt x="1637" y="1188"/>
                  </a:cubicBezTo>
                  <a:lnTo>
                    <a:pt x="1637" y="151"/>
                  </a:lnTo>
                  <a:cubicBezTo>
                    <a:pt x="1637" y="63"/>
                    <a:pt x="1575" y="1"/>
                    <a:pt x="1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380;p52">
              <a:extLst>
                <a:ext uri="{FF2B5EF4-FFF2-40B4-BE49-F238E27FC236}">
                  <a16:creationId xmlns:a16="http://schemas.microsoft.com/office/drawing/2014/main" id="{89ED2FF7-3AE4-294A-39F4-F40B385DC11A}"/>
                </a:ext>
              </a:extLst>
            </p:cNvPr>
            <p:cNvSpPr/>
            <p:nvPr/>
          </p:nvSpPr>
          <p:spPr>
            <a:xfrm>
              <a:off x="2047586" y="3052819"/>
              <a:ext cx="66416" cy="89048"/>
            </a:xfrm>
            <a:custGeom>
              <a:avLst/>
              <a:gdLst/>
              <a:ahLst/>
              <a:cxnLst/>
              <a:rect l="l" t="t" r="r" b="b"/>
              <a:pathLst>
                <a:path w="989" h="1326" extrusionOk="0">
                  <a:moveTo>
                    <a:pt x="151" y="1"/>
                  </a:moveTo>
                  <a:cubicBezTo>
                    <a:pt x="63" y="1"/>
                    <a:pt x="1" y="63"/>
                    <a:pt x="1" y="151"/>
                  </a:cubicBezTo>
                  <a:lnTo>
                    <a:pt x="1" y="1188"/>
                  </a:lnTo>
                  <a:cubicBezTo>
                    <a:pt x="1" y="1263"/>
                    <a:pt x="63" y="1325"/>
                    <a:pt x="151" y="1325"/>
                  </a:cubicBezTo>
                  <a:lnTo>
                    <a:pt x="851" y="1325"/>
                  </a:lnTo>
                  <a:cubicBezTo>
                    <a:pt x="926" y="1325"/>
                    <a:pt x="988" y="1263"/>
                    <a:pt x="988" y="1188"/>
                  </a:cubicBezTo>
                  <a:lnTo>
                    <a:pt x="988" y="151"/>
                  </a:lnTo>
                  <a:cubicBezTo>
                    <a:pt x="988" y="63"/>
                    <a:pt x="926" y="1"/>
                    <a:pt x="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381;p52">
              <a:extLst>
                <a:ext uri="{FF2B5EF4-FFF2-40B4-BE49-F238E27FC236}">
                  <a16:creationId xmlns:a16="http://schemas.microsoft.com/office/drawing/2014/main" id="{0EF99D7C-5797-CB47-E27E-35A9B6C59051}"/>
                </a:ext>
              </a:extLst>
            </p:cNvPr>
            <p:cNvSpPr/>
            <p:nvPr/>
          </p:nvSpPr>
          <p:spPr>
            <a:xfrm>
              <a:off x="2126493" y="3052819"/>
              <a:ext cx="89048" cy="89048"/>
            </a:xfrm>
            <a:custGeom>
              <a:avLst/>
              <a:gdLst/>
              <a:ahLst/>
              <a:cxnLst/>
              <a:rect l="l" t="t" r="r" b="b"/>
              <a:pathLst>
                <a:path w="1326" h="1326" extrusionOk="0">
                  <a:moveTo>
                    <a:pt x="151" y="1"/>
                  </a:moveTo>
                  <a:cubicBezTo>
                    <a:pt x="63" y="1"/>
                    <a:pt x="1" y="63"/>
                    <a:pt x="1" y="151"/>
                  </a:cubicBezTo>
                  <a:lnTo>
                    <a:pt x="1" y="1188"/>
                  </a:lnTo>
                  <a:cubicBezTo>
                    <a:pt x="1" y="1263"/>
                    <a:pt x="63" y="1325"/>
                    <a:pt x="151" y="1325"/>
                  </a:cubicBezTo>
                  <a:lnTo>
                    <a:pt x="1188" y="1325"/>
                  </a:lnTo>
                  <a:cubicBezTo>
                    <a:pt x="1263" y="1325"/>
                    <a:pt x="1325" y="1263"/>
                    <a:pt x="1325" y="1188"/>
                  </a:cubicBezTo>
                  <a:lnTo>
                    <a:pt x="1325" y="151"/>
                  </a:lnTo>
                  <a:cubicBezTo>
                    <a:pt x="1325" y="63"/>
                    <a:pt x="1263" y="1"/>
                    <a:pt x="1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382;p52">
              <a:extLst>
                <a:ext uri="{FF2B5EF4-FFF2-40B4-BE49-F238E27FC236}">
                  <a16:creationId xmlns:a16="http://schemas.microsoft.com/office/drawing/2014/main" id="{76ED5CFA-9BAD-8F09-BAA7-744110CB5A9A}"/>
                </a:ext>
              </a:extLst>
            </p:cNvPr>
            <p:cNvSpPr/>
            <p:nvPr/>
          </p:nvSpPr>
          <p:spPr>
            <a:xfrm>
              <a:off x="2228031" y="3052819"/>
              <a:ext cx="89048" cy="89048"/>
            </a:xfrm>
            <a:custGeom>
              <a:avLst/>
              <a:gdLst/>
              <a:ahLst/>
              <a:cxnLst/>
              <a:rect l="l" t="t" r="r" b="b"/>
              <a:pathLst>
                <a:path w="1326" h="1326" extrusionOk="0">
                  <a:moveTo>
                    <a:pt x="151" y="1"/>
                  </a:moveTo>
                  <a:cubicBezTo>
                    <a:pt x="63" y="1"/>
                    <a:pt x="1" y="63"/>
                    <a:pt x="1" y="151"/>
                  </a:cubicBezTo>
                  <a:lnTo>
                    <a:pt x="1" y="1188"/>
                  </a:lnTo>
                  <a:cubicBezTo>
                    <a:pt x="1" y="1263"/>
                    <a:pt x="63" y="1325"/>
                    <a:pt x="151" y="1325"/>
                  </a:cubicBezTo>
                  <a:lnTo>
                    <a:pt x="1188" y="1325"/>
                  </a:lnTo>
                  <a:cubicBezTo>
                    <a:pt x="1263" y="1325"/>
                    <a:pt x="1325" y="1263"/>
                    <a:pt x="1325" y="1188"/>
                  </a:cubicBezTo>
                  <a:lnTo>
                    <a:pt x="1325" y="151"/>
                  </a:lnTo>
                  <a:cubicBezTo>
                    <a:pt x="1325" y="63"/>
                    <a:pt x="1263" y="1"/>
                    <a:pt x="1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383;p52">
              <a:extLst>
                <a:ext uri="{FF2B5EF4-FFF2-40B4-BE49-F238E27FC236}">
                  <a16:creationId xmlns:a16="http://schemas.microsoft.com/office/drawing/2014/main" id="{7F29CDED-E170-BC26-CD51-68B3252DF538}"/>
                </a:ext>
              </a:extLst>
            </p:cNvPr>
            <p:cNvSpPr/>
            <p:nvPr/>
          </p:nvSpPr>
          <p:spPr>
            <a:xfrm>
              <a:off x="2329570" y="3052819"/>
              <a:ext cx="89048" cy="89048"/>
            </a:xfrm>
            <a:custGeom>
              <a:avLst/>
              <a:gdLst/>
              <a:ahLst/>
              <a:cxnLst/>
              <a:rect l="l" t="t" r="r" b="b"/>
              <a:pathLst>
                <a:path w="1326" h="1326" extrusionOk="0">
                  <a:moveTo>
                    <a:pt x="151" y="1"/>
                  </a:moveTo>
                  <a:cubicBezTo>
                    <a:pt x="63" y="1"/>
                    <a:pt x="1" y="63"/>
                    <a:pt x="1" y="151"/>
                  </a:cubicBezTo>
                  <a:lnTo>
                    <a:pt x="1" y="1188"/>
                  </a:lnTo>
                  <a:cubicBezTo>
                    <a:pt x="1" y="1263"/>
                    <a:pt x="63" y="1325"/>
                    <a:pt x="151" y="1325"/>
                  </a:cubicBezTo>
                  <a:lnTo>
                    <a:pt x="1188" y="1325"/>
                  </a:lnTo>
                  <a:cubicBezTo>
                    <a:pt x="1263" y="1325"/>
                    <a:pt x="1325" y="1263"/>
                    <a:pt x="1325" y="1188"/>
                  </a:cubicBezTo>
                  <a:lnTo>
                    <a:pt x="1325" y="151"/>
                  </a:lnTo>
                  <a:cubicBezTo>
                    <a:pt x="1325" y="63"/>
                    <a:pt x="1263" y="1"/>
                    <a:pt x="1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384;p52">
              <a:extLst>
                <a:ext uri="{FF2B5EF4-FFF2-40B4-BE49-F238E27FC236}">
                  <a16:creationId xmlns:a16="http://schemas.microsoft.com/office/drawing/2014/main" id="{F83B750D-F435-651F-1219-63C72F396378}"/>
                </a:ext>
              </a:extLst>
            </p:cNvPr>
            <p:cNvSpPr/>
            <p:nvPr/>
          </p:nvSpPr>
          <p:spPr>
            <a:xfrm>
              <a:off x="2431108" y="3052819"/>
              <a:ext cx="89048" cy="89048"/>
            </a:xfrm>
            <a:custGeom>
              <a:avLst/>
              <a:gdLst/>
              <a:ahLst/>
              <a:cxnLst/>
              <a:rect l="l" t="t" r="r" b="b"/>
              <a:pathLst>
                <a:path w="1326" h="1326" extrusionOk="0">
                  <a:moveTo>
                    <a:pt x="151" y="1"/>
                  </a:moveTo>
                  <a:cubicBezTo>
                    <a:pt x="63" y="1"/>
                    <a:pt x="1" y="63"/>
                    <a:pt x="1" y="151"/>
                  </a:cubicBezTo>
                  <a:lnTo>
                    <a:pt x="1" y="1188"/>
                  </a:lnTo>
                  <a:cubicBezTo>
                    <a:pt x="1" y="1263"/>
                    <a:pt x="63" y="1325"/>
                    <a:pt x="151" y="1325"/>
                  </a:cubicBezTo>
                  <a:lnTo>
                    <a:pt x="1188" y="1325"/>
                  </a:lnTo>
                  <a:cubicBezTo>
                    <a:pt x="1263" y="1325"/>
                    <a:pt x="1326" y="1263"/>
                    <a:pt x="1326" y="1188"/>
                  </a:cubicBezTo>
                  <a:lnTo>
                    <a:pt x="1326" y="151"/>
                  </a:lnTo>
                  <a:cubicBezTo>
                    <a:pt x="1326" y="63"/>
                    <a:pt x="1263" y="1"/>
                    <a:pt x="1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385;p52">
              <a:extLst>
                <a:ext uri="{FF2B5EF4-FFF2-40B4-BE49-F238E27FC236}">
                  <a16:creationId xmlns:a16="http://schemas.microsoft.com/office/drawing/2014/main" id="{6D335A05-3F86-E613-5496-FD3F5F722786}"/>
                </a:ext>
              </a:extLst>
            </p:cNvPr>
            <p:cNvSpPr/>
            <p:nvPr/>
          </p:nvSpPr>
          <p:spPr>
            <a:xfrm>
              <a:off x="2532646" y="3052819"/>
              <a:ext cx="89048" cy="89048"/>
            </a:xfrm>
            <a:custGeom>
              <a:avLst/>
              <a:gdLst/>
              <a:ahLst/>
              <a:cxnLst/>
              <a:rect l="l" t="t" r="r" b="b"/>
              <a:pathLst>
                <a:path w="1326" h="1326" extrusionOk="0">
                  <a:moveTo>
                    <a:pt x="151" y="1"/>
                  </a:moveTo>
                  <a:cubicBezTo>
                    <a:pt x="76" y="1"/>
                    <a:pt x="1" y="63"/>
                    <a:pt x="1" y="151"/>
                  </a:cubicBezTo>
                  <a:lnTo>
                    <a:pt x="1" y="1188"/>
                  </a:lnTo>
                  <a:cubicBezTo>
                    <a:pt x="1" y="1263"/>
                    <a:pt x="76" y="1325"/>
                    <a:pt x="151" y="1325"/>
                  </a:cubicBezTo>
                  <a:lnTo>
                    <a:pt x="1188" y="1325"/>
                  </a:lnTo>
                  <a:cubicBezTo>
                    <a:pt x="1263" y="1325"/>
                    <a:pt x="1326" y="1263"/>
                    <a:pt x="1326" y="1188"/>
                  </a:cubicBezTo>
                  <a:lnTo>
                    <a:pt x="1326" y="151"/>
                  </a:lnTo>
                  <a:cubicBezTo>
                    <a:pt x="1326" y="63"/>
                    <a:pt x="1263" y="1"/>
                    <a:pt x="1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386;p52">
              <a:extLst>
                <a:ext uri="{FF2B5EF4-FFF2-40B4-BE49-F238E27FC236}">
                  <a16:creationId xmlns:a16="http://schemas.microsoft.com/office/drawing/2014/main" id="{7CB00387-DFA7-5E13-8573-B89B778A6113}"/>
                </a:ext>
              </a:extLst>
            </p:cNvPr>
            <p:cNvSpPr/>
            <p:nvPr/>
          </p:nvSpPr>
          <p:spPr>
            <a:xfrm>
              <a:off x="2635058" y="3052819"/>
              <a:ext cx="89048" cy="89048"/>
            </a:xfrm>
            <a:custGeom>
              <a:avLst/>
              <a:gdLst/>
              <a:ahLst/>
              <a:cxnLst/>
              <a:rect l="l" t="t" r="r" b="b"/>
              <a:pathLst>
                <a:path w="1326" h="1326" extrusionOk="0">
                  <a:moveTo>
                    <a:pt x="138" y="1"/>
                  </a:moveTo>
                  <a:cubicBezTo>
                    <a:pt x="63" y="1"/>
                    <a:pt x="1" y="63"/>
                    <a:pt x="1" y="151"/>
                  </a:cubicBezTo>
                  <a:lnTo>
                    <a:pt x="1" y="1188"/>
                  </a:lnTo>
                  <a:cubicBezTo>
                    <a:pt x="1" y="1263"/>
                    <a:pt x="63" y="1325"/>
                    <a:pt x="138" y="1325"/>
                  </a:cubicBezTo>
                  <a:lnTo>
                    <a:pt x="1175" y="1325"/>
                  </a:lnTo>
                  <a:cubicBezTo>
                    <a:pt x="1250" y="1325"/>
                    <a:pt x="1325" y="1263"/>
                    <a:pt x="1325" y="1188"/>
                  </a:cubicBezTo>
                  <a:lnTo>
                    <a:pt x="1325" y="151"/>
                  </a:lnTo>
                  <a:cubicBezTo>
                    <a:pt x="1325" y="63"/>
                    <a:pt x="1250" y="1"/>
                    <a:pt x="11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387;p52">
              <a:extLst>
                <a:ext uri="{FF2B5EF4-FFF2-40B4-BE49-F238E27FC236}">
                  <a16:creationId xmlns:a16="http://schemas.microsoft.com/office/drawing/2014/main" id="{2196457F-3065-1929-0A9D-0A804CBBF334}"/>
                </a:ext>
              </a:extLst>
            </p:cNvPr>
            <p:cNvSpPr/>
            <p:nvPr/>
          </p:nvSpPr>
          <p:spPr>
            <a:xfrm>
              <a:off x="2736596" y="3052819"/>
              <a:ext cx="88175" cy="89048"/>
            </a:xfrm>
            <a:custGeom>
              <a:avLst/>
              <a:gdLst/>
              <a:ahLst/>
              <a:cxnLst/>
              <a:rect l="l" t="t" r="r" b="b"/>
              <a:pathLst>
                <a:path w="1313" h="1326" extrusionOk="0">
                  <a:moveTo>
                    <a:pt x="138" y="1"/>
                  </a:moveTo>
                  <a:cubicBezTo>
                    <a:pt x="63" y="1"/>
                    <a:pt x="1" y="63"/>
                    <a:pt x="1" y="151"/>
                  </a:cubicBezTo>
                  <a:lnTo>
                    <a:pt x="1" y="1188"/>
                  </a:lnTo>
                  <a:cubicBezTo>
                    <a:pt x="1" y="1263"/>
                    <a:pt x="63" y="1325"/>
                    <a:pt x="138" y="1325"/>
                  </a:cubicBezTo>
                  <a:lnTo>
                    <a:pt x="1175" y="1325"/>
                  </a:lnTo>
                  <a:cubicBezTo>
                    <a:pt x="1250" y="1325"/>
                    <a:pt x="1313" y="1263"/>
                    <a:pt x="1313" y="1188"/>
                  </a:cubicBezTo>
                  <a:lnTo>
                    <a:pt x="1313" y="151"/>
                  </a:lnTo>
                  <a:cubicBezTo>
                    <a:pt x="1313" y="63"/>
                    <a:pt x="1250" y="1"/>
                    <a:pt x="11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388;p52">
              <a:extLst>
                <a:ext uri="{FF2B5EF4-FFF2-40B4-BE49-F238E27FC236}">
                  <a16:creationId xmlns:a16="http://schemas.microsoft.com/office/drawing/2014/main" id="{58DB797A-4B9B-883B-949F-9C36029F62ED}"/>
                </a:ext>
              </a:extLst>
            </p:cNvPr>
            <p:cNvSpPr/>
            <p:nvPr/>
          </p:nvSpPr>
          <p:spPr>
            <a:xfrm>
              <a:off x="2838135" y="3052819"/>
              <a:ext cx="89048" cy="89048"/>
            </a:xfrm>
            <a:custGeom>
              <a:avLst/>
              <a:gdLst/>
              <a:ahLst/>
              <a:cxnLst/>
              <a:rect l="l" t="t" r="r" b="b"/>
              <a:pathLst>
                <a:path w="1326" h="1326" extrusionOk="0">
                  <a:moveTo>
                    <a:pt x="138" y="1"/>
                  </a:moveTo>
                  <a:cubicBezTo>
                    <a:pt x="63" y="1"/>
                    <a:pt x="1" y="63"/>
                    <a:pt x="1" y="151"/>
                  </a:cubicBezTo>
                  <a:lnTo>
                    <a:pt x="1" y="1188"/>
                  </a:lnTo>
                  <a:cubicBezTo>
                    <a:pt x="1" y="1263"/>
                    <a:pt x="63" y="1325"/>
                    <a:pt x="138" y="1325"/>
                  </a:cubicBezTo>
                  <a:lnTo>
                    <a:pt x="1175" y="1325"/>
                  </a:lnTo>
                  <a:cubicBezTo>
                    <a:pt x="1250" y="1325"/>
                    <a:pt x="1325" y="1263"/>
                    <a:pt x="1325" y="1188"/>
                  </a:cubicBezTo>
                  <a:lnTo>
                    <a:pt x="1325" y="151"/>
                  </a:lnTo>
                  <a:cubicBezTo>
                    <a:pt x="1325" y="63"/>
                    <a:pt x="1250" y="1"/>
                    <a:pt x="11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389;p52">
              <a:extLst>
                <a:ext uri="{FF2B5EF4-FFF2-40B4-BE49-F238E27FC236}">
                  <a16:creationId xmlns:a16="http://schemas.microsoft.com/office/drawing/2014/main" id="{EDC9CCBF-9103-6261-74E2-32C452432424}"/>
                </a:ext>
              </a:extLst>
            </p:cNvPr>
            <p:cNvSpPr/>
            <p:nvPr/>
          </p:nvSpPr>
          <p:spPr>
            <a:xfrm>
              <a:off x="2939673" y="3052819"/>
              <a:ext cx="89048" cy="89048"/>
            </a:xfrm>
            <a:custGeom>
              <a:avLst/>
              <a:gdLst/>
              <a:ahLst/>
              <a:cxnLst/>
              <a:rect l="l" t="t" r="r" b="b"/>
              <a:pathLst>
                <a:path w="1326" h="1326" extrusionOk="0">
                  <a:moveTo>
                    <a:pt x="138" y="1"/>
                  </a:moveTo>
                  <a:cubicBezTo>
                    <a:pt x="63" y="1"/>
                    <a:pt x="1" y="63"/>
                    <a:pt x="1" y="151"/>
                  </a:cubicBezTo>
                  <a:lnTo>
                    <a:pt x="1" y="1188"/>
                  </a:lnTo>
                  <a:cubicBezTo>
                    <a:pt x="1" y="1263"/>
                    <a:pt x="63" y="1325"/>
                    <a:pt x="138" y="1325"/>
                  </a:cubicBezTo>
                  <a:lnTo>
                    <a:pt x="1176" y="1325"/>
                  </a:lnTo>
                  <a:cubicBezTo>
                    <a:pt x="1251" y="1325"/>
                    <a:pt x="1326" y="1263"/>
                    <a:pt x="1326" y="1188"/>
                  </a:cubicBezTo>
                  <a:lnTo>
                    <a:pt x="1326" y="151"/>
                  </a:lnTo>
                  <a:cubicBezTo>
                    <a:pt x="1326" y="63"/>
                    <a:pt x="1251" y="1"/>
                    <a:pt x="11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390;p52">
              <a:extLst>
                <a:ext uri="{FF2B5EF4-FFF2-40B4-BE49-F238E27FC236}">
                  <a16:creationId xmlns:a16="http://schemas.microsoft.com/office/drawing/2014/main" id="{265CC4D8-EE6F-8190-F262-458D42882AD7}"/>
                </a:ext>
              </a:extLst>
            </p:cNvPr>
            <p:cNvSpPr/>
            <p:nvPr/>
          </p:nvSpPr>
          <p:spPr>
            <a:xfrm>
              <a:off x="3041211" y="3052819"/>
              <a:ext cx="247668" cy="89048"/>
            </a:xfrm>
            <a:custGeom>
              <a:avLst/>
              <a:gdLst/>
              <a:ahLst/>
              <a:cxnLst/>
              <a:rect l="l" t="t" r="r" b="b"/>
              <a:pathLst>
                <a:path w="3688" h="1326" extrusionOk="0">
                  <a:moveTo>
                    <a:pt x="138" y="1"/>
                  </a:moveTo>
                  <a:cubicBezTo>
                    <a:pt x="63" y="1"/>
                    <a:pt x="1" y="63"/>
                    <a:pt x="1" y="151"/>
                  </a:cubicBezTo>
                  <a:lnTo>
                    <a:pt x="1" y="1188"/>
                  </a:lnTo>
                  <a:cubicBezTo>
                    <a:pt x="1" y="1263"/>
                    <a:pt x="63" y="1325"/>
                    <a:pt x="138" y="1325"/>
                  </a:cubicBezTo>
                  <a:lnTo>
                    <a:pt x="3550" y="1325"/>
                  </a:lnTo>
                  <a:cubicBezTo>
                    <a:pt x="3625" y="1325"/>
                    <a:pt x="3688" y="1263"/>
                    <a:pt x="3688" y="1188"/>
                  </a:cubicBezTo>
                  <a:lnTo>
                    <a:pt x="3688" y="151"/>
                  </a:lnTo>
                  <a:cubicBezTo>
                    <a:pt x="3688" y="63"/>
                    <a:pt x="3625" y="1"/>
                    <a:pt x="35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391;p52">
              <a:extLst>
                <a:ext uri="{FF2B5EF4-FFF2-40B4-BE49-F238E27FC236}">
                  <a16:creationId xmlns:a16="http://schemas.microsoft.com/office/drawing/2014/main" id="{415C1A9D-D953-BC37-5207-E6ACE7BE721F}"/>
                </a:ext>
              </a:extLst>
            </p:cNvPr>
            <p:cNvSpPr/>
            <p:nvPr/>
          </p:nvSpPr>
          <p:spPr>
            <a:xfrm>
              <a:off x="1923416" y="3154357"/>
              <a:ext cx="89048" cy="89048"/>
            </a:xfrm>
            <a:custGeom>
              <a:avLst/>
              <a:gdLst/>
              <a:ahLst/>
              <a:cxnLst/>
              <a:rect l="l" t="t" r="r" b="b"/>
              <a:pathLst>
                <a:path w="1326" h="1326" extrusionOk="0">
                  <a:moveTo>
                    <a:pt x="138" y="1"/>
                  </a:moveTo>
                  <a:cubicBezTo>
                    <a:pt x="63" y="1"/>
                    <a:pt x="0" y="76"/>
                    <a:pt x="0" y="151"/>
                  </a:cubicBezTo>
                  <a:lnTo>
                    <a:pt x="0" y="1188"/>
                  </a:lnTo>
                  <a:cubicBezTo>
                    <a:pt x="0" y="1263"/>
                    <a:pt x="63" y="1325"/>
                    <a:pt x="138" y="1325"/>
                  </a:cubicBezTo>
                  <a:lnTo>
                    <a:pt x="1175" y="1325"/>
                  </a:lnTo>
                  <a:cubicBezTo>
                    <a:pt x="1263" y="1325"/>
                    <a:pt x="1325" y="1263"/>
                    <a:pt x="1325" y="1188"/>
                  </a:cubicBezTo>
                  <a:lnTo>
                    <a:pt x="1325" y="151"/>
                  </a:lnTo>
                  <a:cubicBezTo>
                    <a:pt x="1325" y="76"/>
                    <a:pt x="1263" y="1"/>
                    <a:pt x="11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392;p52">
              <a:extLst>
                <a:ext uri="{FF2B5EF4-FFF2-40B4-BE49-F238E27FC236}">
                  <a16:creationId xmlns:a16="http://schemas.microsoft.com/office/drawing/2014/main" id="{2DF7AF82-A1BF-F270-4121-9B820870FE40}"/>
                </a:ext>
              </a:extLst>
            </p:cNvPr>
            <p:cNvSpPr/>
            <p:nvPr/>
          </p:nvSpPr>
          <p:spPr>
            <a:xfrm>
              <a:off x="2024955" y="3154357"/>
              <a:ext cx="89048" cy="89048"/>
            </a:xfrm>
            <a:custGeom>
              <a:avLst/>
              <a:gdLst/>
              <a:ahLst/>
              <a:cxnLst/>
              <a:rect l="l" t="t" r="r" b="b"/>
              <a:pathLst>
                <a:path w="1326" h="1326" extrusionOk="0">
                  <a:moveTo>
                    <a:pt x="138" y="1"/>
                  </a:moveTo>
                  <a:cubicBezTo>
                    <a:pt x="63" y="1"/>
                    <a:pt x="0" y="76"/>
                    <a:pt x="0" y="151"/>
                  </a:cubicBezTo>
                  <a:lnTo>
                    <a:pt x="0" y="1188"/>
                  </a:lnTo>
                  <a:cubicBezTo>
                    <a:pt x="0" y="1263"/>
                    <a:pt x="63" y="1325"/>
                    <a:pt x="138" y="1325"/>
                  </a:cubicBezTo>
                  <a:lnTo>
                    <a:pt x="1175" y="1325"/>
                  </a:lnTo>
                  <a:cubicBezTo>
                    <a:pt x="1263" y="1325"/>
                    <a:pt x="1325" y="1263"/>
                    <a:pt x="1325" y="1188"/>
                  </a:cubicBezTo>
                  <a:lnTo>
                    <a:pt x="1325" y="151"/>
                  </a:lnTo>
                  <a:cubicBezTo>
                    <a:pt x="1325" y="76"/>
                    <a:pt x="1263" y="1"/>
                    <a:pt x="11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393;p52">
              <a:extLst>
                <a:ext uri="{FF2B5EF4-FFF2-40B4-BE49-F238E27FC236}">
                  <a16:creationId xmlns:a16="http://schemas.microsoft.com/office/drawing/2014/main" id="{02FCD398-A381-144A-2E33-CE29C9ED7F53}"/>
                </a:ext>
              </a:extLst>
            </p:cNvPr>
            <p:cNvSpPr/>
            <p:nvPr/>
          </p:nvSpPr>
          <p:spPr>
            <a:xfrm>
              <a:off x="2126493" y="3154357"/>
              <a:ext cx="89048" cy="89048"/>
            </a:xfrm>
            <a:custGeom>
              <a:avLst/>
              <a:gdLst/>
              <a:ahLst/>
              <a:cxnLst/>
              <a:rect l="l" t="t" r="r" b="b"/>
              <a:pathLst>
                <a:path w="1326" h="1326" extrusionOk="0">
                  <a:moveTo>
                    <a:pt x="151" y="1"/>
                  </a:moveTo>
                  <a:cubicBezTo>
                    <a:pt x="63" y="1"/>
                    <a:pt x="1" y="76"/>
                    <a:pt x="1" y="151"/>
                  </a:cubicBezTo>
                  <a:lnTo>
                    <a:pt x="1" y="1188"/>
                  </a:lnTo>
                  <a:cubicBezTo>
                    <a:pt x="1" y="1263"/>
                    <a:pt x="63" y="1325"/>
                    <a:pt x="151" y="1325"/>
                  </a:cubicBezTo>
                  <a:lnTo>
                    <a:pt x="1188" y="1325"/>
                  </a:lnTo>
                  <a:cubicBezTo>
                    <a:pt x="1263" y="1325"/>
                    <a:pt x="1325" y="1263"/>
                    <a:pt x="1325" y="1188"/>
                  </a:cubicBezTo>
                  <a:lnTo>
                    <a:pt x="1325" y="151"/>
                  </a:lnTo>
                  <a:cubicBezTo>
                    <a:pt x="1325" y="76"/>
                    <a:pt x="1263" y="1"/>
                    <a:pt x="1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394;p52">
              <a:extLst>
                <a:ext uri="{FF2B5EF4-FFF2-40B4-BE49-F238E27FC236}">
                  <a16:creationId xmlns:a16="http://schemas.microsoft.com/office/drawing/2014/main" id="{3F0384A2-1A94-C5EE-AF60-22A0FA846652}"/>
                </a:ext>
              </a:extLst>
            </p:cNvPr>
            <p:cNvSpPr/>
            <p:nvPr/>
          </p:nvSpPr>
          <p:spPr>
            <a:xfrm>
              <a:off x="2228031" y="3154357"/>
              <a:ext cx="89048" cy="89048"/>
            </a:xfrm>
            <a:custGeom>
              <a:avLst/>
              <a:gdLst/>
              <a:ahLst/>
              <a:cxnLst/>
              <a:rect l="l" t="t" r="r" b="b"/>
              <a:pathLst>
                <a:path w="1326" h="1326" extrusionOk="0">
                  <a:moveTo>
                    <a:pt x="151" y="1"/>
                  </a:moveTo>
                  <a:cubicBezTo>
                    <a:pt x="63" y="1"/>
                    <a:pt x="1" y="76"/>
                    <a:pt x="1" y="151"/>
                  </a:cubicBezTo>
                  <a:lnTo>
                    <a:pt x="1" y="1188"/>
                  </a:lnTo>
                  <a:cubicBezTo>
                    <a:pt x="1" y="1263"/>
                    <a:pt x="63" y="1325"/>
                    <a:pt x="151" y="1325"/>
                  </a:cubicBezTo>
                  <a:lnTo>
                    <a:pt x="1188" y="1325"/>
                  </a:lnTo>
                  <a:cubicBezTo>
                    <a:pt x="1263" y="1325"/>
                    <a:pt x="1325" y="1263"/>
                    <a:pt x="1325" y="1188"/>
                  </a:cubicBezTo>
                  <a:lnTo>
                    <a:pt x="1325" y="151"/>
                  </a:lnTo>
                  <a:cubicBezTo>
                    <a:pt x="1325" y="76"/>
                    <a:pt x="1263" y="1"/>
                    <a:pt x="1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395;p52">
              <a:extLst>
                <a:ext uri="{FF2B5EF4-FFF2-40B4-BE49-F238E27FC236}">
                  <a16:creationId xmlns:a16="http://schemas.microsoft.com/office/drawing/2014/main" id="{EC5C3647-02FC-5335-906A-862D20C6FBA0}"/>
                </a:ext>
              </a:extLst>
            </p:cNvPr>
            <p:cNvSpPr/>
            <p:nvPr/>
          </p:nvSpPr>
          <p:spPr>
            <a:xfrm>
              <a:off x="3040405" y="3154357"/>
              <a:ext cx="89048" cy="89048"/>
            </a:xfrm>
            <a:custGeom>
              <a:avLst/>
              <a:gdLst/>
              <a:ahLst/>
              <a:cxnLst/>
              <a:rect l="l" t="t" r="r" b="b"/>
              <a:pathLst>
                <a:path w="1326" h="1326" extrusionOk="0">
                  <a:moveTo>
                    <a:pt x="138" y="1"/>
                  </a:moveTo>
                  <a:cubicBezTo>
                    <a:pt x="63" y="1"/>
                    <a:pt x="0" y="76"/>
                    <a:pt x="0" y="151"/>
                  </a:cubicBezTo>
                  <a:lnTo>
                    <a:pt x="0" y="1188"/>
                  </a:lnTo>
                  <a:cubicBezTo>
                    <a:pt x="0" y="1263"/>
                    <a:pt x="63" y="1325"/>
                    <a:pt x="138" y="1325"/>
                  </a:cubicBezTo>
                  <a:lnTo>
                    <a:pt x="1175" y="1325"/>
                  </a:lnTo>
                  <a:cubicBezTo>
                    <a:pt x="1263" y="1325"/>
                    <a:pt x="1325" y="1263"/>
                    <a:pt x="1325" y="1188"/>
                  </a:cubicBezTo>
                  <a:lnTo>
                    <a:pt x="1325" y="151"/>
                  </a:lnTo>
                  <a:cubicBezTo>
                    <a:pt x="1325" y="76"/>
                    <a:pt x="1263" y="1"/>
                    <a:pt x="11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396;p52">
              <a:extLst>
                <a:ext uri="{FF2B5EF4-FFF2-40B4-BE49-F238E27FC236}">
                  <a16:creationId xmlns:a16="http://schemas.microsoft.com/office/drawing/2014/main" id="{E5B7EC62-BCAE-9B3E-3B36-73D2B89F174A}"/>
                </a:ext>
              </a:extLst>
            </p:cNvPr>
            <p:cNvSpPr/>
            <p:nvPr/>
          </p:nvSpPr>
          <p:spPr>
            <a:xfrm>
              <a:off x="2329570" y="3154357"/>
              <a:ext cx="495201" cy="89048"/>
            </a:xfrm>
            <a:custGeom>
              <a:avLst/>
              <a:gdLst/>
              <a:ahLst/>
              <a:cxnLst/>
              <a:rect l="l" t="t" r="r" b="b"/>
              <a:pathLst>
                <a:path w="7374" h="1326" extrusionOk="0">
                  <a:moveTo>
                    <a:pt x="151" y="1"/>
                  </a:moveTo>
                  <a:cubicBezTo>
                    <a:pt x="63" y="1"/>
                    <a:pt x="1" y="76"/>
                    <a:pt x="1" y="151"/>
                  </a:cubicBezTo>
                  <a:lnTo>
                    <a:pt x="1" y="1188"/>
                  </a:lnTo>
                  <a:cubicBezTo>
                    <a:pt x="1" y="1263"/>
                    <a:pt x="63" y="1325"/>
                    <a:pt x="151" y="1325"/>
                  </a:cubicBezTo>
                  <a:lnTo>
                    <a:pt x="7236" y="1325"/>
                  </a:lnTo>
                  <a:cubicBezTo>
                    <a:pt x="7311" y="1325"/>
                    <a:pt x="7374" y="1263"/>
                    <a:pt x="7374" y="1188"/>
                  </a:cubicBezTo>
                  <a:lnTo>
                    <a:pt x="7374" y="151"/>
                  </a:lnTo>
                  <a:cubicBezTo>
                    <a:pt x="7374" y="76"/>
                    <a:pt x="7311" y="1"/>
                    <a:pt x="72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397;p52">
              <a:extLst>
                <a:ext uri="{FF2B5EF4-FFF2-40B4-BE49-F238E27FC236}">
                  <a16:creationId xmlns:a16="http://schemas.microsoft.com/office/drawing/2014/main" id="{FADAEE27-06D9-26A6-4EC8-4F67DB460883}"/>
                </a:ext>
              </a:extLst>
            </p:cNvPr>
            <p:cNvSpPr/>
            <p:nvPr/>
          </p:nvSpPr>
          <p:spPr>
            <a:xfrm>
              <a:off x="2838135" y="3154357"/>
              <a:ext cx="89048" cy="89048"/>
            </a:xfrm>
            <a:custGeom>
              <a:avLst/>
              <a:gdLst/>
              <a:ahLst/>
              <a:cxnLst/>
              <a:rect l="l" t="t" r="r" b="b"/>
              <a:pathLst>
                <a:path w="1326" h="1326" extrusionOk="0">
                  <a:moveTo>
                    <a:pt x="138" y="1"/>
                  </a:moveTo>
                  <a:cubicBezTo>
                    <a:pt x="63" y="1"/>
                    <a:pt x="1" y="76"/>
                    <a:pt x="1" y="151"/>
                  </a:cubicBezTo>
                  <a:lnTo>
                    <a:pt x="1" y="1188"/>
                  </a:lnTo>
                  <a:cubicBezTo>
                    <a:pt x="1" y="1263"/>
                    <a:pt x="63" y="1325"/>
                    <a:pt x="138" y="1325"/>
                  </a:cubicBezTo>
                  <a:lnTo>
                    <a:pt x="1175" y="1325"/>
                  </a:lnTo>
                  <a:cubicBezTo>
                    <a:pt x="1250" y="1325"/>
                    <a:pt x="1325" y="1263"/>
                    <a:pt x="1325" y="1188"/>
                  </a:cubicBezTo>
                  <a:lnTo>
                    <a:pt x="1325" y="151"/>
                  </a:lnTo>
                  <a:cubicBezTo>
                    <a:pt x="1325" y="76"/>
                    <a:pt x="1250" y="1"/>
                    <a:pt x="11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398;p52">
              <a:extLst>
                <a:ext uri="{FF2B5EF4-FFF2-40B4-BE49-F238E27FC236}">
                  <a16:creationId xmlns:a16="http://schemas.microsoft.com/office/drawing/2014/main" id="{6B6F2663-AB9F-843D-BC95-AE0E8109CCEB}"/>
                </a:ext>
              </a:extLst>
            </p:cNvPr>
            <p:cNvSpPr/>
            <p:nvPr/>
          </p:nvSpPr>
          <p:spPr>
            <a:xfrm>
              <a:off x="2940546" y="3154357"/>
              <a:ext cx="89048" cy="38681"/>
            </a:xfrm>
            <a:custGeom>
              <a:avLst/>
              <a:gdLst/>
              <a:ahLst/>
              <a:cxnLst/>
              <a:rect l="l" t="t" r="r" b="b"/>
              <a:pathLst>
                <a:path w="1326" h="576" extrusionOk="0">
                  <a:moveTo>
                    <a:pt x="138" y="1"/>
                  </a:moveTo>
                  <a:cubicBezTo>
                    <a:pt x="63" y="1"/>
                    <a:pt x="0" y="76"/>
                    <a:pt x="0" y="151"/>
                  </a:cubicBezTo>
                  <a:lnTo>
                    <a:pt x="0" y="438"/>
                  </a:lnTo>
                  <a:cubicBezTo>
                    <a:pt x="0" y="513"/>
                    <a:pt x="63" y="576"/>
                    <a:pt x="138" y="576"/>
                  </a:cubicBezTo>
                  <a:lnTo>
                    <a:pt x="1175" y="576"/>
                  </a:lnTo>
                  <a:cubicBezTo>
                    <a:pt x="1250" y="576"/>
                    <a:pt x="1325" y="513"/>
                    <a:pt x="1325" y="438"/>
                  </a:cubicBezTo>
                  <a:lnTo>
                    <a:pt x="1325" y="151"/>
                  </a:lnTo>
                  <a:cubicBezTo>
                    <a:pt x="1325" y="76"/>
                    <a:pt x="1250" y="1"/>
                    <a:pt x="11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399;p52">
              <a:extLst>
                <a:ext uri="{FF2B5EF4-FFF2-40B4-BE49-F238E27FC236}">
                  <a16:creationId xmlns:a16="http://schemas.microsoft.com/office/drawing/2014/main" id="{5029A3FB-E095-7C6F-EF67-8B7EAD6AE9BF}"/>
                </a:ext>
              </a:extLst>
            </p:cNvPr>
            <p:cNvSpPr/>
            <p:nvPr/>
          </p:nvSpPr>
          <p:spPr>
            <a:xfrm>
              <a:off x="2940546" y="3200560"/>
              <a:ext cx="89048" cy="44524"/>
            </a:xfrm>
            <a:custGeom>
              <a:avLst/>
              <a:gdLst/>
              <a:ahLst/>
              <a:cxnLst/>
              <a:rect l="l" t="t" r="r" b="b"/>
              <a:pathLst>
                <a:path w="1326" h="663" extrusionOk="0">
                  <a:moveTo>
                    <a:pt x="138" y="0"/>
                  </a:moveTo>
                  <a:cubicBezTo>
                    <a:pt x="63" y="0"/>
                    <a:pt x="0" y="63"/>
                    <a:pt x="0" y="138"/>
                  </a:cubicBezTo>
                  <a:lnTo>
                    <a:pt x="0" y="512"/>
                  </a:lnTo>
                  <a:cubicBezTo>
                    <a:pt x="0" y="587"/>
                    <a:pt x="63" y="662"/>
                    <a:pt x="138" y="662"/>
                  </a:cubicBezTo>
                  <a:lnTo>
                    <a:pt x="1175" y="662"/>
                  </a:lnTo>
                  <a:cubicBezTo>
                    <a:pt x="1250" y="662"/>
                    <a:pt x="1325" y="587"/>
                    <a:pt x="1325" y="512"/>
                  </a:cubicBezTo>
                  <a:lnTo>
                    <a:pt x="1325" y="138"/>
                  </a:lnTo>
                  <a:cubicBezTo>
                    <a:pt x="1325" y="63"/>
                    <a:pt x="1250" y="0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400;p52">
              <a:extLst>
                <a:ext uri="{FF2B5EF4-FFF2-40B4-BE49-F238E27FC236}">
                  <a16:creationId xmlns:a16="http://schemas.microsoft.com/office/drawing/2014/main" id="{254551B6-C65E-8C7F-4F59-9AC1020D78C4}"/>
                </a:ext>
              </a:extLst>
            </p:cNvPr>
            <p:cNvSpPr/>
            <p:nvPr/>
          </p:nvSpPr>
          <p:spPr>
            <a:xfrm>
              <a:off x="3144496" y="3154357"/>
              <a:ext cx="145256" cy="89048"/>
            </a:xfrm>
            <a:custGeom>
              <a:avLst/>
              <a:gdLst/>
              <a:ahLst/>
              <a:cxnLst/>
              <a:rect l="l" t="t" r="r" b="b"/>
              <a:pathLst>
                <a:path w="2163" h="1326" extrusionOk="0">
                  <a:moveTo>
                    <a:pt x="150" y="1"/>
                  </a:moveTo>
                  <a:cubicBezTo>
                    <a:pt x="63" y="1"/>
                    <a:pt x="0" y="76"/>
                    <a:pt x="0" y="151"/>
                  </a:cubicBezTo>
                  <a:lnTo>
                    <a:pt x="0" y="1188"/>
                  </a:lnTo>
                  <a:cubicBezTo>
                    <a:pt x="0" y="1263"/>
                    <a:pt x="63" y="1325"/>
                    <a:pt x="150" y="1325"/>
                  </a:cubicBezTo>
                  <a:lnTo>
                    <a:pt x="2012" y="1325"/>
                  </a:lnTo>
                  <a:cubicBezTo>
                    <a:pt x="2087" y="1325"/>
                    <a:pt x="2162" y="1263"/>
                    <a:pt x="2162" y="1188"/>
                  </a:cubicBezTo>
                  <a:lnTo>
                    <a:pt x="2162" y="151"/>
                  </a:lnTo>
                  <a:cubicBezTo>
                    <a:pt x="2162" y="76"/>
                    <a:pt x="2087" y="1"/>
                    <a:pt x="20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401;p52">
              <a:extLst>
                <a:ext uri="{FF2B5EF4-FFF2-40B4-BE49-F238E27FC236}">
                  <a16:creationId xmlns:a16="http://schemas.microsoft.com/office/drawing/2014/main" id="{4934BC42-9D51-04B5-767A-98C28C03992B}"/>
                </a:ext>
              </a:extLst>
            </p:cNvPr>
            <p:cNvSpPr/>
            <p:nvPr/>
          </p:nvSpPr>
          <p:spPr>
            <a:xfrm>
              <a:off x="2317012" y="3329766"/>
              <a:ext cx="579951" cy="262710"/>
            </a:xfrm>
            <a:custGeom>
              <a:avLst/>
              <a:gdLst/>
              <a:ahLst/>
              <a:cxnLst/>
              <a:rect l="l" t="t" r="r" b="b"/>
              <a:pathLst>
                <a:path w="8636" h="3912" extrusionOk="0">
                  <a:moveTo>
                    <a:pt x="388" y="1"/>
                  </a:moveTo>
                  <a:cubicBezTo>
                    <a:pt x="175" y="1"/>
                    <a:pt x="0" y="175"/>
                    <a:pt x="0" y="388"/>
                  </a:cubicBezTo>
                  <a:lnTo>
                    <a:pt x="0" y="3525"/>
                  </a:lnTo>
                  <a:cubicBezTo>
                    <a:pt x="0" y="3737"/>
                    <a:pt x="175" y="3912"/>
                    <a:pt x="388" y="3912"/>
                  </a:cubicBezTo>
                  <a:lnTo>
                    <a:pt x="8261" y="3912"/>
                  </a:lnTo>
                  <a:cubicBezTo>
                    <a:pt x="8473" y="3912"/>
                    <a:pt x="8636" y="3737"/>
                    <a:pt x="8636" y="3525"/>
                  </a:cubicBezTo>
                  <a:lnTo>
                    <a:pt x="8636" y="388"/>
                  </a:lnTo>
                  <a:cubicBezTo>
                    <a:pt x="8636" y="175"/>
                    <a:pt x="8473" y="1"/>
                    <a:pt x="82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402;p52">
              <a:extLst>
                <a:ext uri="{FF2B5EF4-FFF2-40B4-BE49-F238E27FC236}">
                  <a16:creationId xmlns:a16="http://schemas.microsoft.com/office/drawing/2014/main" id="{F6516313-C3AB-8141-D2C8-1EFEC05D5768}"/>
                </a:ext>
              </a:extLst>
            </p:cNvPr>
            <p:cNvSpPr/>
            <p:nvPr/>
          </p:nvSpPr>
          <p:spPr>
            <a:xfrm>
              <a:off x="1615511" y="1835903"/>
              <a:ext cx="1972074" cy="668259"/>
            </a:xfrm>
            <a:custGeom>
              <a:avLst/>
              <a:gdLst/>
              <a:ahLst/>
              <a:cxnLst/>
              <a:rect l="l" t="t" r="r" b="b"/>
              <a:pathLst>
                <a:path w="29366" h="9951" extrusionOk="0">
                  <a:moveTo>
                    <a:pt x="280" y="1"/>
                  </a:moveTo>
                  <a:cubicBezTo>
                    <a:pt x="126" y="1"/>
                    <a:pt x="1" y="145"/>
                    <a:pt x="37" y="301"/>
                  </a:cubicBezTo>
                  <a:lnTo>
                    <a:pt x="2373" y="9761"/>
                  </a:lnTo>
                  <a:cubicBezTo>
                    <a:pt x="2409" y="9867"/>
                    <a:pt x="2498" y="9950"/>
                    <a:pt x="2612" y="9950"/>
                  </a:cubicBezTo>
                  <a:cubicBezTo>
                    <a:pt x="2620" y="9950"/>
                    <a:pt x="2628" y="9950"/>
                    <a:pt x="2636" y="9949"/>
                  </a:cubicBezTo>
                  <a:lnTo>
                    <a:pt x="26730" y="9949"/>
                  </a:lnTo>
                  <a:cubicBezTo>
                    <a:pt x="26855" y="9949"/>
                    <a:pt x="26954" y="9874"/>
                    <a:pt x="26992" y="9761"/>
                  </a:cubicBezTo>
                  <a:lnTo>
                    <a:pt x="29341" y="301"/>
                  </a:lnTo>
                  <a:cubicBezTo>
                    <a:pt x="29365" y="145"/>
                    <a:pt x="29239" y="1"/>
                    <a:pt x="29085" y="1"/>
                  </a:cubicBezTo>
                  <a:cubicBezTo>
                    <a:pt x="29079" y="1"/>
                    <a:pt x="29073" y="1"/>
                    <a:pt x="29066" y="2"/>
                  </a:cubicBezTo>
                  <a:lnTo>
                    <a:pt x="299" y="2"/>
                  </a:lnTo>
                  <a:cubicBezTo>
                    <a:pt x="293" y="1"/>
                    <a:pt x="286" y="1"/>
                    <a:pt x="2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403;p52">
              <a:extLst>
                <a:ext uri="{FF2B5EF4-FFF2-40B4-BE49-F238E27FC236}">
                  <a16:creationId xmlns:a16="http://schemas.microsoft.com/office/drawing/2014/main" id="{6EFF6044-5003-1D11-DADF-9F56500A322A}"/>
                </a:ext>
              </a:extLst>
            </p:cNvPr>
            <p:cNvSpPr/>
            <p:nvPr/>
          </p:nvSpPr>
          <p:spPr>
            <a:xfrm>
              <a:off x="1731951" y="1884863"/>
              <a:ext cx="602704" cy="291563"/>
            </a:xfrm>
            <a:custGeom>
              <a:avLst/>
              <a:gdLst/>
              <a:ahLst/>
              <a:cxnLst/>
              <a:rect l="l" t="t" r="r" b="b"/>
              <a:pathLst>
                <a:path w="9974" h="4825" extrusionOk="0">
                  <a:moveTo>
                    <a:pt x="1" y="0"/>
                  </a:moveTo>
                  <a:lnTo>
                    <a:pt x="1226" y="4824"/>
                  </a:lnTo>
                  <a:lnTo>
                    <a:pt x="9973" y="4824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404;p52">
              <a:extLst>
                <a:ext uri="{FF2B5EF4-FFF2-40B4-BE49-F238E27FC236}">
                  <a16:creationId xmlns:a16="http://schemas.microsoft.com/office/drawing/2014/main" id="{4EDC531E-E691-84E7-681C-3CE3B938D650}"/>
                </a:ext>
              </a:extLst>
            </p:cNvPr>
            <p:cNvSpPr/>
            <p:nvPr/>
          </p:nvSpPr>
          <p:spPr>
            <a:xfrm>
              <a:off x="2310424" y="1884863"/>
              <a:ext cx="575451" cy="291563"/>
            </a:xfrm>
            <a:custGeom>
              <a:avLst/>
              <a:gdLst/>
              <a:ahLst/>
              <a:cxnLst/>
              <a:rect l="l" t="t" r="r" b="b"/>
              <a:pathLst>
                <a:path w="9523" h="4825" extrusionOk="0">
                  <a:moveTo>
                    <a:pt x="0" y="0"/>
                  </a:moveTo>
                  <a:lnTo>
                    <a:pt x="450" y="4824"/>
                  </a:lnTo>
                  <a:lnTo>
                    <a:pt x="9073" y="4824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405;p52">
              <a:extLst>
                <a:ext uri="{FF2B5EF4-FFF2-40B4-BE49-F238E27FC236}">
                  <a16:creationId xmlns:a16="http://schemas.microsoft.com/office/drawing/2014/main" id="{F2CBAF8D-5426-5B75-3FB3-47CDF08D8617}"/>
                </a:ext>
              </a:extLst>
            </p:cNvPr>
            <p:cNvSpPr/>
            <p:nvPr/>
          </p:nvSpPr>
          <p:spPr>
            <a:xfrm>
              <a:off x="2861706" y="1884863"/>
              <a:ext cx="602643" cy="291563"/>
            </a:xfrm>
            <a:custGeom>
              <a:avLst/>
              <a:gdLst/>
              <a:ahLst/>
              <a:cxnLst/>
              <a:rect l="l" t="t" r="r" b="b"/>
              <a:pathLst>
                <a:path w="9973" h="4825" extrusionOk="0">
                  <a:moveTo>
                    <a:pt x="450" y="0"/>
                  </a:moveTo>
                  <a:lnTo>
                    <a:pt x="0" y="4824"/>
                  </a:lnTo>
                  <a:lnTo>
                    <a:pt x="8748" y="4824"/>
                  </a:lnTo>
                  <a:lnTo>
                    <a:pt x="99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406;p52">
              <a:extLst>
                <a:ext uri="{FF2B5EF4-FFF2-40B4-BE49-F238E27FC236}">
                  <a16:creationId xmlns:a16="http://schemas.microsoft.com/office/drawing/2014/main" id="{B210A2DB-EA99-0D0F-74E7-EE30FBFCD98A}"/>
                </a:ext>
              </a:extLst>
            </p:cNvPr>
            <p:cNvSpPr/>
            <p:nvPr/>
          </p:nvSpPr>
          <p:spPr>
            <a:xfrm>
              <a:off x="1808271" y="2181617"/>
              <a:ext cx="552066" cy="290777"/>
            </a:xfrm>
            <a:custGeom>
              <a:avLst/>
              <a:gdLst/>
              <a:ahLst/>
              <a:cxnLst/>
              <a:rect l="l" t="t" r="r" b="b"/>
              <a:pathLst>
                <a:path w="9136" h="4812" extrusionOk="0">
                  <a:moveTo>
                    <a:pt x="0" y="1"/>
                  </a:moveTo>
                  <a:lnTo>
                    <a:pt x="1175" y="4812"/>
                  </a:lnTo>
                  <a:lnTo>
                    <a:pt x="9135" y="4812"/>
                  </a:lnTo>
                  <a:lnTo>
                    <a:pt x="869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407;p52">
              <a:extLst>
                <a:ext uri="{FF2B5EF4-FFF2-40B4-BE49-F238E27FC236}">
                  <a16:creationId xmlns:a16="http://schemas.microsoft.com/office/drawing/2014/main" id="{ABB440B7-24F6-D39D-4A5D-DFCD788EFCAE}"/>
                </a:ext>
              </a:extLst>
            </p:cNvPr>
            <p:cNvSpPr/>
            <p:nvPr/>
          </p:nvSpPr>
          <p:spPr>
            <a:xfrm>
              <a:off x="2336831" y="2181617"/>
              <a:ext cx="524934" cy="290777"/>
            </a:xfrm>
            <a:custGeom>
              <a:avLst/>
              <a:gdLst/>
              <a:ahLst/>
              <a:cxnLst/>
              <a:rect l="l" t="t" r="r" b="b"/>
              <a:pathLst>
                <a:path w="8687" h="4812" extrusionOk="0">
                  <a:moveTo>
                    <a:pt x="1" y="1"/>
                  </a:moveTo>
                  <a:lnTo>
                    <a:pt x="426" y="4812"/>
                  </a:lnTo>
                  <a:lnTo>
                    <a:pt x="8261" y="4812"/>
                  </a:lnTo>
                  <a:lnTo>
                    <a:pt x="86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408;p52">
              <a:extLst>
                <a:ext uri="{FF2B5EF4-FFF2-40B4-BE49-F238E27FC236}">
                  <a16:creationId xmlns:a16="http://schemas.microsoft.com/office/drawing/2014/main" id="{24EF8C5B-8175-0FBE-753F-98B31ACD0BB2}"/>
                </a:ext>
              </a:extLst>
            </p:cNvPr>
            <p:cNvSpPr/>
            <p:nvPr/>
          </p:nvSpPr>
          <p:spPr>
            <a:xfrm>
              <a:off x="2839045" y="2181617"/>
              <a:ext cx="551280" cy="290777"/>
            </a:xfrm>
            <a:custGeom>
              <a:avLst/>
              <a:gdLst/>
              <a:ahLst/>
              <a:cxnLst/>
              <a:rect l="l" t="t" r="r" b="b"/>
              <a:pathLst>
                <a:path w="9123" h="4812" extrusionOk="0">
                  <a:moveTo>
                    <a:pt x="438" y="1"/>
                  </a:moveTo>
                  <a:lnTo>
                    <a:pt x="0" y="4812"/>
                  </a:lnTo>
                  <a:lnTo>
                    <a:pt x="7961" y="4812"/>
                  </a:lnTo>
                  <a:lnTo>
                    <a:pt x="91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" name="Google Shape;1416;p52">
            <a:extLst>
              <a:ext uri="{FF2B5EF4-FFF2-40B4-BE49-F238E27FC236}">
                <a16:creationId xmlns:a16="http://schemas.microsoft.com/office/drawing/2014/main" id="{C38B508C-4D91-B7BC-D8EB-A800DC1D41A2}"/>
              </a:ext>
            </a:extLst>
          </p:cNvPr>
          <p:cNvGrpSpPr/>
          <p:nvPr/>
        </p:nvGrpSpPr>
        <p:grpSpPr>
          <a:xfrm rot="1298377">
            <a:off x="7910074" y="4521420"/>
            <a:ext cx="1716259" cy="731874"/>
            <a:chOff x="2752579" y="951472"/>
            <a:chExt cx="1716213" cy="731855"/>
          </a:xfrm>
        </p:grpSpPr>
        <p:sp>
          <p:nvSpPr>
            <p:cNvPr id="91" name="Google Shape;1417;p52">
              <a:extLst>
                <a:ext uri="{FF2B5EF4-FFF2-40B4-BE49-F238E27FC236}">
                  <a16:creationId xmlns:a16="http://schemas.microsoft.com/office/drawing/2014/main" id="{41383748-90EB-EE7B-B69C-2EE9A64514F2}"/>
                </a:ext>
              </a:extLst>
            </p:cNvPr>
            <p:cNvSpPr/>
            <p:nvPr/>
          </p:nvSpPr>
          <p:spPr>
            <a:xfrm>
              <a:off x="3228372" y="1120971"/>
              <a:ext cx="1240420" cy="546373"/>
            </a:xfrm>
            <a:custGeom>
              <a:avLst/>
              <a:gdLst/>
              <a:ahLst/>
              <a:cxnLst/>
              <a:rect l="l" t="t" r="r" b="b"/>
              <a:pathLst>
                <a:path w="18471" h="8136" extrusionOk="0">
                  <a:moveTo>
                    <a:pt x="1" y="0"/>
                  </a:moveTo>
                  <a:lnTo>
                    <a:pt x="1" y="8136"/>
                  </a:lnTo>
                  <a:lnTo>
                    <a:pt x="18471" y="8136"/>
                  </a:lnTo>
                  <a:lnTo>
                    <a:pt x="1847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418;p52">
              <a:extLst>
                <a:ext uri="{FF2B5EF4-FFF2-40B4-BE49-F238E27FC236}">
                  <a16:creationId xmlns:a16="http://schemas.microsoft.com/office/drawing/2014/main" id="{E9BA2F8C-4FAD-C480-9A93-693A65A3EAE0}"/>
                </a:ext>
              </a:extLst>
            </p:cNvPr>
            <p:cNvSpPr/>
            <p:nvPr/>
          </p:nvSpPr>
          <p:spPr>
            <a:xfrm>
              <a:off x="3186400" y="1051331"/>
              <a:ext cx="1240487" cy="545500"/>
            </a:xfrm>
            <a:custGeom>
              <a:avLst/>
              <a:gdLst/>
              <a:ahLst/>
              <a:cxnLst/>
              <a:rect l="l" t="t" r="r" b="b"/>
              <a:pathLst>
                <a:path w="18472" h="8123" extrusionOk="0">
                  <a:moveTo>
                    <a:pt x="1" y="0"/>
                  </a:moveTo>
                  <a:lnTo>
                    <a:pt x="1" y="8123"/>
                  </a:lnTo>
                  <a:lnTo>
                    <a:pt x="18471" y="8123"/>
                  </a:lnTo>
                  <a:lnTo>
                    <a:pt x="1847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419;p52">
              <a:extLst>
                <a:ext uri="{FF2B5EF4-FFF2-40B4-BE49-F238E27FC236}">
                  <a16:creationId xmlns:a16="http://schemas.microsoft.com/office/drawing/2014/main" id="{77EB7F6F-457F-6777-793F-B9154A61F176}"/>
                </a:ext>
              </a:extLst>
            </p:cNvPr>
            <p:cNvSpPr/>
            <p:nvPr/>
          </p:nvSpPr>
          <p:spPr>
            <a:xfrm>
              <a:off x="3172969" y="1037900"/>
              <a:ext cx="1267349" cy="572362"/>
            </a:xfrm>
            <a:custGeom>
              <a:avLst/>
              <a:gdLst/>
              <a:ahLst/>
              <a:cxnLst/>
              <a:rect l="l" t="t" r="r" b="b"/>
              <a:pathLst>
                <a:path w="18872" h="8523" extrusionOk="0">
                  <a:moveTo>
                    <a:pt x="18471" y="400"/>
                  </a:moveTo>
                  <a:lnTo>
                    <a:pt x="18471" y="8123"/>
                  </a:lnTo>
                  <a:lnTo>
                    <a:pt x="401" y="8123"/>
                  </a:lnTo>
                  <a:lnTo>
                    <a:pt x="401" y="400"/>
                  </a:lnTo>
                  <a:close/>
                  <a:moveTo>
                    <a:pt x="1" y="0"/>
                  </a:moveTo>
                  <a:lnTo>
                    <a:pt x="1" y="8523"/>
                  </a:lnTo>
                  <a:lnTo>
                    <a:pt x="18871" y="8523"/>
                  </a:lnTo>
                  <a:lnTo>
                    <a:pt x="188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420;p52">
              <a:extLst>
                <a:ext uri="{FF2B5EF4-FFF2-40B4-BE49-F238E27FC236}">
                  <a16:creationId xmlns:a16="http://schemas.microsoft.com/office/drawing/2014/main" id="{3D4B81FB-EA4D-7F0A-DFBA-5F7DDE304DA0}"/>
                </a:ext>
              </a:extLst>
            </p:cNvPr>
            <p:cNvSpPr/>
            <p:nvPr/>
          </p:nvSpPr>
          <p:spPr>
            <a:xfrm>
              <a:off x="3431449" y="1210757"/>
              <a:ext cx="637032" cy="346318"/>
            </a:xfrm>
            <a:custGeom>
              <a:avLst/>
              <a:gdLst/>
              <a:ahLst/>
              <a:cxnLst/>
              <a:rect l="l" t="t" r="r" b="b"/>
              <a:pathLst>
                <a:path w="9486" h="5157" extrusionOk="0">
                  <a:moveTo>
                    <a:pt x="463" y="1"/>
                  </a:moveTo>
                  <a:cubicBezTo>
                    <a:pt x="388" y="225"/>
                    <a:pt x="326" y="463"/>
                    <a:pt x="276" y="688"/>
                  </a:cubicBezTo>
                  <a:cubicBezTo>
                    <a:pt x="1" y="2062"/>
                    <a:pt x="488" y="3700"/>
                    <a:pt x="601" y="5112"/>
                  </a:cubicBezTo>
                  <a:lnTo>
                    <a:pt x="1276" y="5112"/>
                  </a:lnTo>
                  <a:cubicBezTo>
                    <a:pt x="1288" y="4987"/>
                    <a:pt x="1288" y="4874"/>
                    <a:pt x="1276" y="4749"/>
                  </a:cubicBezTo>
                  <a:cubicBezTo>
                    <a:pt x="1226" y="4124"/>
                    <a:pt x="1288" y="3500"/>
                    <a:pt x="1438" y="2900"/>
                  </a:cubicBezTo>
                  <a:cubicBezTo>
                    <a:pt x="2375" y="3087"/>
                    <a:pt x="3000" y="4499"/>
                    <a:pt x="3850" y="4962"/>
                  </a:cubicBezTo>
                  <a:cubicBezTo>
                    <a:pt x="3962" y="5012"/>
                    <a:pt x="4062" y="5074"/>
                    <a:pt x="4175" y="5112"/>
                  </a:cubicBezTo>
                  <a:lnTo>
                    <a:pt x="7536" y="5112"/>
                  </a:lnTo>
                  <a:cubicBezTo>
                    <a:pt x="7770" y="5112"/>
                    <a:pt x="8081" y="5156"/>
                    <a:pt x="8362" y="5156"/>
                  </a:cubicBezTo>
                  <a:cubicBezTo>
                    <a:pt x="8503" y="5156"/>
                    <a:pt x="8636" y="5145"/>
                    <a:pt x="8749" y="5112"/>
                  </a:cubicBezTo>
                  <a:cubicBezTo>
                    <a:pt x="9486" y="4887"/>
                    <a:pt x="8561" y="4062"/>
                    <a:pt x="8299" y="3899"/>
                  </a:cubicBezTo>
                  <a:cubicBezTo>
                    <a:pt x="7974" y="3700"/>
                    <a:pt x="7624" y="3537"/>
                    <a:pt x="7274" y="3400"/>
                  </a:cubicBezTo>
                  <a:cubicBezTo>
                    <a:pt x="7154" y="3352"/>
                    <a:pt x="6920" y="3224"/>
                    <a:pt x="6791" y="3224"/>
                  </a:cubicBezTo>
                  <a:cubicBezTo>
                    <a:pt x="6785" y="3224"/>
                    <a:pt x="6780" y="3224"/>
                    <a:pt x="6774" y="3225"/>
                  </a:cubicBezTo>
                  <a:cubicBezTo>
                    <a:pt x="6749" y="3225"/>
                    <a:pt x="6724" y="3225"/>
                    <a:pt x="6699" y="3237"/>
                  </a:cubicBezTo>
                  <a:cubicBezTo>
                    <a:pt x="6499" y="3312"/>
                    <a:pt x="6387" y="3625"/>
                    <a:pt x="6262" y="3800"/>
                  </a:cubicBezTo>
                  <a:cubicBezTo>
                    <a:pt x="6249" y="3825"/>
                    <a:pt x="6224" y="3862"/>
                    <a:pt x="6187" y="3874"/>
                  </a:cubicBezTo>
                  <a:cubicBezTo>
                    <a:pt x="6162" y="3874"/>
                    <a:pt x="6137" y="3874"/>
                    <a:pt x="6112" y="3862"/>
                  </a:cubicBezTo>
                  <a:cubicBezTo>
                    <a:pt x="5225" y="3500"/>
                    <a:pt x="4400" y="3012"/>
                    <a:pt x="3650" y="2412"/>
                  </a:cubicBezTo>
                  <a:cubicBezTo>
                    <a:pt x="2950" y="1838"/>
                    <a:pt x="2638" y="738"/>
                    <a:pt x="20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421;p52">
              <a:extLst>
                <a:ext uri="{FF2B5EF4-FFF2-40B4-BE49-F238E27FC236}">
                  <a16:creationId xmlns:a16="http://schemas.microsoft.com/office/drawing/2014/main" id="{B05C3DBB-6341-097F-6C7A-EAED8730DD5B}"/>
                </a:ext>
              </a:extLst>
            </p:cNvPr>
            <p:cNvSpPr/>
            <p:nvPr/>
          </p:nvSpPr>
          <p:spPr>
            <a:xfrm>
              <a:off x="3671528" y="1168785"/>
              <a:ext cx="633675" cy="347527"/>
            </a:xfrm>
            <a:custGeom>
              <a:avLst/>
              <a:gdLst/>
              <a:ahLst/>
              <a:cxnLst/>
              <a:rect l="l" t="t" r="r" b="b"/>
              <a:pathLst>
                <a:path w="9436" h="5175" extrusionOk="0">
                  <a:moveTo>
                    <a:pt x="8710" y="1"/>
                  </a:moveTo>
                  <a:lnTo>
                    <a:pt x="8035" y="26"/>
                  </a:lnTo>
                  <a:cubicBezTo>
                    <a:pt x="8035" y="151"/>
                    <a:pt x="8035" y="276"/>
                    <a:pt x="8060" y="388"/>
                  </a:cubicBezTo>
                  <a:cubicBezTo>
                    <a:pt x="8135" y="1013"/>
                    <a:pt x="8110" y="1638"/>
                    <a:pt x="7985" y="2250"/>
                  </a:cubicBezTo>
                  <a:cubicBezTo>
                    <a:pt x="7036" y="2088"/>
                    <a:pt x="6361" y="713"/>
                    <a:pt x="5486" y="276"/>
                  </a:cubicBezTo>
                  <a:cubicBezTo>
                    <a:pt x="5386" y="226"/>
                    <a:pt x="5274" y="188"/>
                    <a:pt x="5149" y="138"/>
                  </a:cubicBezTo>
                  <a:cubicBezTo>
                    <a:pt x="3699" y="201"/>
                    <a:pt x="2237" y="301"/>
                    <a:pt x="775" y="326"/>
                  </a:cubicBezTo>
                  <a:cubicBezTo>
                    <a:pt x="662" y="326"/>
                    <a:pt x="550" y="351"/>
                    <a:pt x="462" y="413"/>
                  </a:cubicBezTo>
                  <a:cubicBezTo>
                    <a:pt x="0" y="738"/>
                    <a:pt x="837" y="1388"/>
                    <a:pt x="1087" y="1525"/>
                  </a:cubicBezTo>
                  <a:cubicBezTo>
                    <a:pt x="1412" y="1700"/>
                    <a:pt x="1762" y="1863"/>
                    <a:pt x="2124" y="1988"/>
                  </a:cubicBezTo>
                  <a:cubicBezTo>
                    <a:pt x="2244" y="2035"/>
                    <a:pt x="2476" y="2151"/>
                    <a:pt x="2617" y="2151"/>
                  </a:cubicBezTo>
                  <a:cubicBezTo>
                    <a:pt x="2624" y="2151"/>
                    <a:pt x="2630" y="2151"/>
                    <a:pt x="2637" y="2150"/>
                  </a:cubicBezTo>
                  <a:cubicBezTo>
                    <a:pt x="2662" y="2138"/>
                    <a:pt x="2687" y="2125"/>
                    <a:pt x="2712" y="2113"/>
                  </a:cubicBezTo>
                  <a:cubicBezTo>
                    <a:pt x="2899" y="2038"/>
                    <a:pt x="3012" y="1713"/>
                    <a:pt x="3112" y="1538"/>
                  </a:cubicBezTo>
                  <a:cubicBezTo>
                    <a:pt x="3137" y="1500"/>
                    <a:pt x="3149" y="1475"/>
                    <a:pt x="3187" y="1463"/>
                  </a:cubicBezTo>
                  <a:cubicBezTo>
                    <a:pt x="3212" y="1463"/>
                    <a:pt x="3237" y="1463"/>
                    <a:pt x="3262" y="1475"/>
                  </a:cubicBezTo>
                  <a:cubicBezTo>
                    <a:pt x="4161" y="1788"/>
                    <a:pt x="5011" y="2250"/>
                    <a:pt x="5774" y="2825"/>
                  </a:cubicBezTo>
                  <a:cubicBezTo>
                    <a:pt x="6511" y="3362"/>
                    <a:pt x="6873" y="4450"/>
                    <a:pt x="7436" y="5174"/>
                  </a:cubicBezTo>
                  <a:lnTo>
                    <a:pt x="9060" y="5099"/>
                  </a:lnTo>
                  <a:cubicBezTo>
                    <a:pt x="9123" y="4874"/>
                    <a:pt x="9173" y="4649"/>
                    <a:pt x="9210" y="4412"/>
                  </a:cubicBezTo>
                  <a:cubicBezTo>
                    <a:pt x="9435" y="3025"/>
                    <a:pt x="8885" y="1400"/>
                    <a:pt x="87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422;p52">
              <a:extLst>
                <a:ext uri="{FF2B5EF4-FFF2-40B4-BE49-F238E27FC236}">
                  <a16:creationId xmlns:a16="http://schemas.microsoft.com/office/drawing/2014/main" id="{5C82A191-2E1B-87A6-063F-9BD481A20699}"/>
                </a:ext>
              </a:extLst>
            </p:cNvPr>
            <p:cNvSpPr/>
            <p:nvPr/>
          </p:nvSpPr>
          <p:spPr>
            <a:xfrm>
              <a:off x="2752579" y="1168785"/>
              <a:ext cx="960921" cy="514542"/>
            </a:xfrm>
            <a:custGeom>
              <a:avLst/>
              <a:gdLst/>
              <a:ahLst/>
              <a:cxnLst/>
              <a:rect l="l" t="t" r="r" b="b"/>
              <a:pathLst>
                <a:path w="14309" h="7662" extrusionOk="0">
                  <a:moveTo>
                    <a:pt x="0" y="1"/>
                  </a:moveTo>
                  <a:lnTo>
                    <a:pt x="0" y="6711"/>
                  </a:lnTo>
                  <a:lnTo>
                    <a:pt x="438" y="7661"/>
                  </a:lnTo>
                  <a:lnTo>
                    <a:pt x="14309" y="5699"/>
                  </a:lnTo>
                  <a:lnTo>
                    <a:pt x="14309" y="468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423;p52">
              <a:extLst>
                <a:ext uri="{FF2B5EF4-FFF2-40B4-BE49-F238E27FC236}">
                  <a16:creationId xmlns:a16="http://schemas.microsoft.com/office/drawing/2014/main" id="{5FC52BC9-C797-43B8-759F-40DFFC253AC0}"/>
                </a:ext>
              </a:extLst>
            </p:cNvPr>
            <p:cNvSpPr/>
            <p:nvPr/>
          </p:nvSpPr>
          <p:spPr>
            <a:xfrm>
              <a:off x="2752579" y="951472"/>
              <a:ext cx="960921" cy="668058"/>
            </a:xfrm>
            <a:custGeom>
              <a:avLst/>
              <a:gdLst/>
              <a:ahLst/>
              <a:cxnLst/>
              <a:rect l="l" t="t" r="r" b="b"/>
              <a:pathLst>
                <a:path w="14309" h="9948" extrusionOk="0">
                  <a:moveTo>
                    <a:pt x="13247" y="0"/>
                  </a:moveTo>
                  <a:lnTo>
                    <a:pt x="0" y="2112"/>
                  </a:lnTo>
                  <a:lnTo>
                    <a:pt x="0" y="9947"/>
                  </a:lnTo>
                  <a:lnTo>
                    <a:pt x="14309" y="7923"/>
                  </a:lnTo>
                  <a:lnTo>
                    <a:pt x="132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424;p52">
              <a:extLst>
                <a:ext uri="{FF2B5EF4-FFF2-40B4-BE49-F238E27FC236}">
                  <a16:creationId xmlns:a16="http://schemas.microsoft.com/office/drawing/2014/main" id="{0B1C8B7F-E706-DC77-B6E2-E173E176F4DD}"/>
                </a:ext>
              </a:extLst>
            </p:cNvPr>
            <p:cNvSpPr/>
            <p:nvPr/>
          </p:nvSpPr>
          <p:spPr>
            <a:xfrm>
              <a:off x="2858281" y="1155690"/>
              <a:ext cx="686593" cy="195958"/>
            </a:xfrm>
            <a:custGeom>
              <a:avLst/>
              <a:gdLst/>
              <a:ahLst/>
              <a:cxnLst/>
              <a:rect l="l" t="t" r="r" b="b"/>
              <a:pathLst>
                <a:path w="10224" h="2918" extrusionOk="0">
                  <a:moveTo>
                    <a:pt x="9362" y="1"/>
                  </a:moveTo>
                  <a:cubicBezTo>
                    <a:pt x="9325" y="1"/>
                    <a:pt x="9287" y="3"/>
                    <a:pt x="9248" y="8"/>
                  </a:cubicBezTo>
                  <a:lnTo>
                    <a:pt x="701" y="1308"/>
                  </a:lnTo>
                  <a:cubicBezTo>
                    <a:pt x="301" y="1370"/>
                    <a:pt x="1" y="1708"/>
                    <a:pt x="1" y="2108"/>
                  </a:cubicBezTo>
                  <a:cubicBezTo>
                    <a:pt x="1" y="2565"/>
                    <a:pt x="366" y="2917"/>
                    <a:pt x="801" y="2917"/>
                  </a:cubicBezTo>
                  <a:cubicBezTo>
                    <a:pt x="842" y="2917"/>
                    <a:pt x="884" y="2914"/>
                    <a:pt x="925" y="2907"/>
                  </a:cubicBezTo>
                  <a:lnTo>
                    <a:pt x="9486" y="1658"/>
                  </a:lnTo>
                  <a:cubicBezTo>
                    <a:pt x="9923" y="1595"/>
                    <a:pt x="10223" y="1208"/>
                    <a:pt x="10186" y="783"/>
                  </a:cubicBezTo>
                  <a:lnTo>
                    <a:pt x="10186" y="733"/>
                  </a:lnTo>
                  <a:cubicBezTo>
                    <a:pt x="10140" y="309"/>
                    <a:pt x="9778" y="1"/>
                    <a:pt x="93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" name="Google Shape;1312;p52">
            <a:extLst>
              <a:ext uri="{FF2B5EF4-FFF2-40B4-BE49-F238E27FC236}">
                <a16:creationId xmlns:a16="http://schemas.microsoft.com/office/drawing/2014/main" id="{CBE17212-1C31-98EE-5C5F-556EBC2BE870}"/>
              </a:ext>
            </a:extLst>
          </p:cNvPr>
          <p:cNvGrpSpPr/>
          <p:nvPr/>
        </p:nvGrpSpPr>
        <p:grpSpPr>
          <a:xfrm rot="20709422">
            <a:off x="6517187" y="1593250"/>
            <a:ext cx="855219" cy="501043"/>
            <a:chOff x="865994" y="1162943"/>
            <a:chExt cx="855219" cy="501043"/>
          </a:xfrm>
        </p:grpSpPr>
        <p:sp>
          <p:nvSpPr>
            <p:cNvPr id="101" name="Google Shape;1313;p52">
              <a:extLst>
                <a:ext uri="{FF2B5EF4-FFF2-40B4-BE49-F238E27FC236}">
                  <a16:creationId xmlns:a16="http://schemas.microsoft.com/office/drawing/2014/main" id="{CA357BCE-524E-8789-C502-0779BE6B3119}"/>
                </a:ext>
              </a:extLst>
            </p:cNvPr>
            <p:cNvSpPr/>
            <p:nvPr/>
          </p:nvSpPr>
          <p:spPr>
            <a:xfrm>
              <a:off x="865994" y="1162943"/>
              <a:ext cx="855219" cy="501043"/>
            </a:xfrm>
            <a:custGeom>
              <a:avLst/>
              <a:gdLst/>
              <a:ahLst/>
              <a:cxnLst/>
              <a:rect l="l" t="t" r="r" b="b"/>
              <a:pathLst>
                <a:path w="12735" h="7461" extrusionOk="0">
                  <a:moveTo>
                    <a:pt x="488" y="0"/>
                  </a:moveTo>
                  <a:cubicBezTo>
                    <a:pt x="213" y="0"/>
                    <a:pt x="0" y="225"/>
                    <a:pt x="0" y="500"/>
                  </a:cubicBezTo>
                  <a:lnTo>
                    <a:pt x="0" y="6973"/>
                  </a:lnTo>
                  <a:cubicBezTo>
                    <a:pt x="0" y="7248"/>
                    <a:pt x="213" y="7461"/>
                    <a:pt x="488" y="7461"/>
                  </a:cubicBezTo>
                  <a:lnTo>
                    <a:pt x="12235" y="7461"/>
                  </a:lnTo>
                  <a:cubicBezTo>
                    <a:pt x="12510" y="7461"/>
                    <a:pt x="12735" y="7248"/>
                    <a:pt x="12735" y="6973"/>
                  </a:cubicBezTo>
                  <a:lnTo>
                    <a:pt x="12735" y="500"/>
                  </a:lnTo>
                  <a:cubicBezTo>
                    <a:pt x="12735" y="225"/>
                    <a:pt x="12510" y="0"/>
                    <a:pt x="122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314;p52">
              <a:extLst>
                <a:ext uri="{FF2B5EF4-FFF2-40B4-BE49-F238E27FC236}">
                  <a16:creationId xmlns:a16="http://schemas.microsoft.com/office/drawing/2014/main" id="{5B8C3631-0AF4-16BF-8079-4233F17613C1}"/>
                </a:ext>
              </a:extLst>
            </p:cNvPr>
            <p:cNvSpPr/>
            <p:nvPr/>
          </p:nvSpPr>
          <p:spPr>
            <a:xfrm>
              <a:off x="865994" y="1538876"/>
              <a:ext cx="855219" cy="58828"/>
            </a:xfrm>
            <a:custGeom>
              <a:avLst/>
              <a:gdLst/>
              <a:ahLst/>
              <a:cxnLst/>
              <a:rect l="l" t="t" r="r" b="b"/>
              <a:pathLst>
                <a:path w="12735" h="876" extrusionOk="0">
                  <a:moveTo>
                    <a:pt x="0" y="1"/>
                  </a:moveTo>
                  <a:lnTo>
                    <a:pt x="0" y="875"/>
                  </a:lnTo>
                  <a:lnTo>
                    <a:pt x="12735" y="875"/>
                  </a:lnTo>
                  <a:lnTo>
                    <a:pt x="12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315;p52">
              <a:extLst>
                <a:ext uri="{FF2B5EF4-FFF2-40B4-BE49-F238E27FC236}">
                  <a16:creationId xmlns:a16="http://schemas.microsoft.com/office/drawing/2014/main" id="{1679F836-7475-3823-500A-5E3F13B8AEFC}"/>
                </a:ext>
              </a:extLst>
            </p:cNvPr>
            <p:cNvSpPr/>
            <p:nvPr/>
          </p:nvSpPr>
          <p:spPr>
            <a:xfrm>
              <a:off x="921397" y="1216667"/>
              <a:ext cx="195623" cy="108321"/>
            </a:xfrm>
            <a:custGeom>
              <a:avLst/>
              <a:gdLst/>
              <a:ahLst/>
              <a:cxnLst/>
              <a:rect l="l" t="t" r="r" b="b"/>
              <a:pathLst>
                <a:path w="2913" h="1613" extrusionOk="0">
                  <a:moveTo>
                    <a:pt x="250" y="0"/>
                  </a:moveTo>
                  <a:cubicBezTo>
                    <a:pt x="113" y="0"/>
                    <a:pt x="0" y="112"/>
                    <a:pt x="0" y="250"/>
                  </a:cubicBezTo>
                  <a:lnTo>
                    <a:pt x="0" y="1362"/>
                  </a:lnTo>
                  <a:cubicBezTo>
                    <a:pt x="0" y="1500"/>
                    <a:pt x="113" y="1612"/>
                    <a:pt x="250" y="1612"/>
                  </a:cubicBezTo>
                  <a:lnTo>
                    <a:pt x="2650" y="1612"/>
                  </a:lnTo>
                  <a:cubicBezTo>
                    <a:pt x="2800" y="1612"/>
                    <a:pt x="2912" y="1500"/>
                    <a:pt x="2912" y="1362"/>
                  </a:cubicBezTo>
                  <a:lnTo>
                    <a:pt x="2912" y="250"/>
                  </a:lnTo>
                  <a:cubicBezTo>
                    <a:pt x="2912" y="112"/>
                    <a:pt x="2800" y="0"/>
                    <a:pt x="2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316;p52">
              <a:extLst>
                <a:ext uri="{FF2B5EF4-FFF2-40B4-BE49-F238E27FC236}">
                  <a16:creationId xmlns:a16="http://schemas.microsoft.com/office/drawing/2014/main" id="{141BD596-4C66-E46A-7952-0DC9C78CFCB9}"/>
                </a:ext>
              </a:extLst>
            </p:cNvPr>
            <p:cNvSpPr/>
            <p:nvPr/>
          </p:nvSpPr>
          <p:spPr>
            <a:xfrm>
              <a:off x="921397" y="1465073"/>
              <a:ext cx="290445" cy="45330"/>
            </a:xfrm>
            <a:custGeom>
              <a:avLst/>
              <a:gdLst/>
              <a:ahLst/>
              <a:cxnLst/>
              <a:rect l="l" t="t" r="r" b="b"/>
              <a:pathLst>
                <a:path w="4325" h="675" extrusionOk="0">
                  <a:moveTo>
                    <a:pt x="138" y="0"/>
                  </a:moveTo>
                  <a:cubicBezTo>
                    <a:pt x="63" y="0"/>
                    <a:pt x="0" y="62"/>
                    <a:pt x="0" y="137"/>
                  </a:cubicBezTo>
                  <a:lnTo>
                    <a:pt x="0" y="537"/>
                  </a:lnTo>
                  <a:cubicBezTo>
                    <a:pt x="0" y="612"/>
                    <a:pt x="63" y="675"/>
                    <a:pt x="138" y="675"/>
                  </a:cubicBezTo>
                  <a:lnTo>
                    <a:pt x="4187" y="675"/>
                  </a:lnTo>
                  <a:cubicBezTo>
                    <a:pt x="4262" y="675"/>
                    <a:pt x="4324" y="612"/>
                    <a:pt x="4324" y="537"/>
                  </a:cubicBezTo>
                  <a:lnTo>
                    <a:pt x="4324" y="137"/>
                  </a:lnTo>
                  <a:cubicBezTo>
                    <a:pt x="4324" y="62"/>
                    <a:pt x="4262" y="0"/>
                    <a:pt x="4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317;p52">
              <a:extLst>
                <a:ext uri="{FF2B5EF4-FFF2-40B4-BE49-F238E27FC236}">
                  <a16:creationId xmlns:a16="http://schemas.microsoft.com/office/drawing/2014/main" id="{384BD5BF-2B59-7188-8DF9-1ABF56591D3C}"/>
                </a:ext>
              </a:extLst>
            </p:cNvPr>
            <p:cNvSpPr/>
            <p:nvPr/>
          </p:nvSpPr>
          <p:spPr>
            <a:xfrm>
              <a:off x="1590260" y="1465073"/>
              <a:ext cx="68028" cy="45330"/>
            </a:xfrm>
            <a:custGeom>
              <a:avLst/>
              <a:gdLst/>
              <a:ahLst/>
              <a:cxnLst/>
              <a:rect l="l" t="t" r="r" b="b"/>
              <a:pathLst>
                <a:path w="1013" h="675" extrusionOk="0">
                  <a:moveTo>
                    <a:pt x="138" y="0"/>
                  </a:moveTo>
                  <a:cubicBezTo>
                    <a:pt x="63" y="0"/>
                    <a:pt x="0" y="62"/>
                    <a:pt x="0" y="137"/>
                  </a:cubicBezTo>
                  <a:lnTo>
                    <a:pt x="0" y="537"/>
                  </a:lnTo>
                  <a:cubicBezTo>
                    <a:pt x="0" y="612"/>
                    <a:pt x="63" y="675"/>
                    <a:pt x="138" y="675"/>
                  </a:cubicBezTo>
                  <a:lnTo>
                    <a:pt x="875" y="675"/>
                  </a:lnTo>
                  <a:cubicBezTo>
                    <a:pt x="950" y="675"/>
                    <a:pt x="1012" y="612"/>
                    <a:pt x="1012" y="537"/>
                  </a:cubicBezTo>
                  <a:lnTo>
                    <a:pt x="1012" y="137"/>
                  </a:lnTo>
                  <a:cubicBezTo>
                    <a:pt x="1012" y="62"/>
                    <a:pt x="950" y="0"/>
                    <a:pt x="8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318;p52">
              <a:extLst>
                <a:ext uri="{FF2B5EF4-FFF2-40B4-BE49-F238E27FC236}">
                  <a16:creationId xmlns:a16="http://schemas.microsoft.com/office/drawing/2014/main" id="{E1552189-071F-00B8-89A8-CF12455980A3}"/>
                </a:ext>
              </a:extLst>
            </p:cNvPr>
            <p:cNvSpPr/>
            <p:nvPr/>
          </p:nvSpPr>
          <p:spPr>
            <a:xfrm>
              <a:off x="1507995" y="1465073"/>
              <a:ext cx="68028" cy="45330"/>
            </a:xfrm>
            <a:custGeom>
              <a:avLst/>
              <a:gdLst/>
              <a:ahLst/>
              <a:cxnLst/>
              <a:rect l="l" t="t" r="r" b="b"/>
              <a:pathLst>
                <a:path w="1013" h="675" extrusionOk="0">
                  <a:moveTo>
                    <a:pt x="138" y="0"/>
                  </a:moveTo>
                  <a:cubicBezTo>
                    <a:pt x="63" y="0"/>
                    <a:pt x="0" y="62"/>
                    <a:pt x="0" y="137"/>
                  </a:cubicBezTo>
                  <a:lnTo>
                    <a:pt x="0" y="537"/>
                  </a:lnTo>
                  <a:cubicBezTo>
                    <a:pt x="0" y="612"/>
                    <a:pt x="63" y="675"/>
                    <a:pt x="138" y="675"/>
                  </a:cubicBezTo>
                  <a:lnTo>
                    <a:pt x="875" y="675"/>
                  </a:lnTo>
                  <a:cubicBezTo>
                    <a:pt x="950" y="675"/>
                    <a:pt x="1013" y="612"/>
                    <a:pt x="1013" y="537"/>
                  </a:cubicBezTo>
                  <a:lnTo>
                    <a:pt x="1013" y="137"/>
                  </a:lnTo>
                  <a:cubicBezTo>
                    <a:pt x="1013" y="62"/>
                    <a:pt x="950" y="0"/>
                    <a:pt x="8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319;p52">
              <a:extLst>
                <a:ext uri="{FF2B5EF4-FFF2-40B4-BE49-F238E27FC236}">
                  <a16:creationId xmlns:a16="http://schemas.microsoft.com/office/drawing/2014/main" id="{69A51790-E519-B13F-BBB0-95D172621400}"/>
                </a:ext>
              </a:extLst>
            </p:cNvPr>
            <p:cNvSpPr/>
            <p:nvPr/>
          </p:nvSpPr>
          <p:spPr>
            <a:xfrm>
              <a:off x="1426604" y="1465073"/>
              <a:ext cx="68028" cy="45330"/>
            </a:xfrm>
            <a:custGeom>
              <a:avLst/>
              <a:gdLst/>
              <a:ahLst/>
              <a:cxnLst/>
              <a:rect l="l" t="t" r="r" b="b"/>
              <a:pathLst>
                <a:path w="1013" h="675" extrusionOk="0">
                  <a:moveTo>
                    <a:pt x="138" y="0"/>
                  </a:moveTo>
                  <a:cubicBezTo>
                    <a:pt x="63" y="0"/>
                    <a:pt x="0" y="62"/>
                    <a:pt x="0" y="137"/>
                  </a:cubicBezTo>
                  <a:lnTo>
                    <a:pt x="0" y="537"/>
                  </a:lnTo>
                  <a:cubicBezTo>
                    <a:pt x="0" y="612"/>
                    <a:pt x="63" y="675"/>
                    <a:pt x="138" y="675"/>
                  </a:cubicBezTo>
                  <a:lnTo>
                    <a:pt x="875" y="675"/>
                  </a:lnTo>
                  <a:cubicBezTo>
                    <a:pt x="950" y="675"/>
                    <a:pt x="1013" y="612"/>
                    <a:pt x="1013" y="537"/>
                  </a:cubicBezTo>
                  <a:lnTo>
                    <a:pt x="1013" y="137"/>
                  </a:lnTo>
                  <a:cubicBezTo>
                    <a:pt x="1013" y="62"/>
                    <a:pt x="950" y="0"/>
                    <a:pt x="8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" name="Google Shape;1409;p52">
            <a:extLst>
              <a:ext uri="{FF2B5EF4-FFF2-40B4-BE49-F238E27FC236}">
                <a16:creationId xmlns:a16="http://schemas.microsoft.com/office/drawing/2014/main" id="{7DCCFDAA-14B5-5C9E-0994-961275F3127F}"/>
              </a:ext>
            </a:extLst>
          </p:cNvPr>
          <p:cNvGrpSpPr/>
          <p:nvPr/>
        </p:nvGrpSpPr>
        <p:grpSpPr>
          <a:xfrm rot="1268997">
            <a:off x="5601085" y="3783563"/>
            <a:ext cx="605931" cy="1352012"/>
            <a:chOff x="719999" y="2653381"/>
            <a:chExt cx="605940" cy="1352031"/>
          </a:xfrm>
        </p:grpSpPr>
        <p:sp>
          <p:nvSpPr>
            <p:cNvPr id="110" name="Google Shape;1410;p52">
              <a:extLst>
                <a:ext uri="{FF2B5EF4-FFF2-40B4-BE49-F238E27FC236}">
                  <a16:creationId xmlns:a16="http://schemas.microsoft.com/office/drawing/2014/main" id="{ADE57FAC-81B8-51A6-7033-8C2ACFE6E53F}"/>
                </a:ext>
              </a:extLst>
            </p:cNvPr>
            <p:cNvSpPr/>
            <p:nvPr/>
          </p:nvSpPr>
          <p:spPr>
            <a:xfrm>
              <a:off x="823216" y="2653381"/>
              <a:ext cx="398699" cy="639517"/>
            </a:xfrm>
            <a:custGeom>
              <a:avLst/>
              <a:gdLst/>
              <a:ahLst/>
              <a:cxnLst/>
              <a:rect l="l" t="t" r="r" b="b"/>
              <a:pathLst>
                <a:path w="5937" h="9523" extrusionOk="0">
                  <a:moveTo>
                    <a:pt x="2974" y="200"/>
                  </a:moveTo>
                  <a:cubicBezTo>
                    <a:pt x="4499" y="200"/>
                    <a:pt x="5736" y="2237"/>
                    <a:pt x="5736" y="4761"/>
                  </a:cubicBezTo>
                  <a:cubicBezTo>
                    <a:pt x="5736" y="7273"/>
                    <a:pt x="4486" y="9310"/>
                    <a:pt x="2974" y="9310"/>
                  </a:cubicBezTo>
                  <a:cubicBezTo>
                    <a:pt x="1450" y="9310"/>
                    <a:pt x="200" y="7273"/>
                    <a:pt x="200" y="4761"/>
                  </a:cubicBezTo>
                  <a:cubicBezTo>
                    <a:pt x="200" y="2237"/>
                    <a:pt x="1450" y="200"/>
                    <a:pt x="2974" y="200"/>
                  </a:cubicBezTo>
                  <a:close/>
                  <a:moveTo>
                    <a:pt x="2974" y="0"/>
                  </a:moveTo>
                  <a:cubicBezTo>
                    <a:pt x="1337" y="0"/>
                    <a:pt x="0" y="2137"/>
                    <a:pt x="0" y="4761"/>
                  </a:cubicBezTo>
                  <a:cubicBezTo>
                    <a:pt x="0" y="7386"/>
                    <a:pt x="1337" y="9523"/>
                    <a:pt x="2974" y="9523"/>
                  </a:cubicBezTo>
                  <a:cubicBezTo>
                    <a:pt x="4611" y="9523"/>
                    <a:pt x="5936" y="7386"/>
                    <a:pt x="5936" y="4761"/>
                  </a:cubicBezTo>
                  <a:cubicBezTo>
                    <a:pt x="5936" y="2137"/>
                    <a:pt x="4611" y="0"/>
                    <a:pt x="29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411;p52">
              <a:extLst>
                <a:ext uri="{FF2B5EF4-FFF2-40B4-BE49-F238E27FC236}">
                  <a16:creationId xmlns:a16="http://schemas.microsoft.com/office/drawing/2014/main" id="{8BA68D30-2E73-DB5A-D643-242F9FC495DF}"/>
                </a:ext>
              </a:extLst>
            </p:cNvPr>
            <p:cNvSpPr/>
            <p:nvPr/>
          </p:nvSpPr>
          <p:spPr>
            <a:xfrm>
              <a:off x="719999" y="2951280"/>
              <a:ext cx="605940" cy="1054132"/>
            </a:xfrm>
            <a:custGeom>
              <a:avLst/>
              <a:gdLst/>
              <a:ahLst/>
              <a:cxnLst/>
              <a:rect l="l" t="t" r="r" b="b"/>
              <a:pathLst>
                <a:path w="9023" h="15697" extrusionOk="0">
                  <a:moveTo>
                    <a:pt x="375" y="1"/>
                  </a:moveTo>
                  <a:lnTo>
                    <a:pt x="0" y="14559"/>
                  </a:lnTo>
                  <a:lnTo>
                    <a:pt x="138" y="15696"/>
                  </a:lnTo>
                  <a:lnTo>
                    <a:pt x="8885" y="15696"/>
                  </a:lnTo>
                  <a:lnTo>
                    <a:pt x="9023" y="14559"/>
                  </a:lnTo>
                  <a:lnTo>
                    <a:pt x="864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412;p52">
              <a:extLst>
                <a:ext uri="{FF2B5EF4-FFF2-40B4-BE49-F238E27FC236}">
                  <a16:creationId xmlns:a16="http://schemas.microsoft.com/office/drawing/2014/main" id="{CBF0E35F-EB8D-EC6B-F0AA-5996BBFEC7C9}"/>
                </a:ext>
              </a:extLst>
            </p:cNvPr>
            <p:cNvSpPr/>
            <p:nvPr/>
          </p:nvSpPr>
          <p:spPr>
            <a:xfrm>
              <a:off x="719999" y="2874925"/>
              <a:ext cx="605940" cy="1054132"/>
            </a:xfrm>
            <a:custGeom>
              <a:avLst/>
              <a:gdLst/>
              <a:ahLst/>
              <a:cxnLst/>
              <a:rect l="l" t="t" r="r" b="b"/>
              <a:pathLst>
                <a:path w="9023" h="15697" extrusionOk="0">
                  <a:moveTo>
                    <a:pt x="375" y="0"/>
                  </a:moveTo>
                  <a:lnTo>
                    <a:pt x="0" y="15696"/>
                  </a:lnTo>
                  <a:lnTo>
                    <a:pt x="9023" y="15696"/>
                  </a:lnTo>
                  <a:lnTo>
                    <a:pt x="86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413;p52">
              <a:extLst>
                <a:ext uri="{FF2B5EF4-FFF2-40B4-BE49-F238E27FC236}">
                  <a16:creationId xmlns:a16="http://schemas.microsoft.com/office/drawing/2014/main" id="{4C776B81-51BD-0332-5AA3-D7696A5630F5}"/>
                </a:ext>
              </a:extLst>
            </p:cNvPr>
            <p:cNvSpPr/>
            <p:nvPr/>
          </p:nvSpPr>
          <p:spPr>
            <a:xfrm>
              <a:off x="755188" y="3091433"/>
              <a:ext cx="164664" cy="139817"/>
            </a:xfrm>
            <a:custGeom>
              <a:avLst/>
              <a:gdLst/>
              <a:ahLst/>
              <a:cxnLst/>
              <a:rect l="l" t="t" r="r" b="b"/>
              <a:pathLst>
                <a:path w="2452" h="2082" extrusionOk="0">
                  <a:moveTo>
                    <a:pt x="1388" y="0"/>
                  </a:moveTo>
                  <a:cubicBezTo>
                    <a:pt x="463" y="0"/>
                    <a:pt x="1" y="1138"/>
                    <a:pt x="676" y="1788"/>
                  </a:cubicBezTo>
                  <a:cubicBezTo>
                    <a:pt x="883" y="1991"/>
                    <a:pt x="1136" y="2082"/>
                    <a:pt x="1384" y="2082"/>
                  </a:cubicBezTo>
                  <a:cubicBezTo>
                    <a:pt x="1928" y="2082"/>
                    <a:pt x="2451" y="1644"/>
                    <a:pt x="2425" y="1000"/>
                  </a:cubicBezTo>
                  <a:cubicBezTo>
                    <a:pt x="2413" y="438"/>
                    <a:pt x="1950" y="0"/>
                    <a:pt x="13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414;p52">
              <a:extLst>
                <a:ext uri="{FF2B5EF4-FFF2-40B4-BE49-F238E27FC236}">
                  <a16:creationId xmlns:a16="http://schemas.microsoft.com/office/drawing/2014/main" id="{C815758E-0737-3E63-D801-AEDD5E28A1B4}"/>
                </a:ext>
              </a:extLst>
            </p:cNvPr>
            <p:cNvSpPr/>
            <p:nvPr/>
          </p:nvSpPr>
          <p:spPr>
            <a:xfrm>
              <a:off x="841684" y="3151872"/>
              <a:ext cx="383589" cy="370158"/>
            </a:xfrm>
            <a:custGeom>
              <a:avLst/>
              <a:gdLst/>
              <a:ahLst/>
              <a:cxnLst/>
              <a:rect l="l" t="t" r="r" b="b"/>
              <a:pathLst>
                <a:path w="5712" h="5512" extrusionOk="0">
                  <a:moveTo>
                    <a:pt x="2849" y="0"/>
                  </a:moveTo>
                  <a:cubicBezTo>
                    <a:pt x="1275" y="0"/>
                    <a:pt x="0" y="1237"/>
                    <a:pt x="0" y="2762"/>
                  </a:cubicBezTo>
                  <a:cubicBezTo>
                    <a:pt x="0" y="4274"/>
                    <a:pt x="1275" y="5511"/>
                    <a:pt x="2849" y="5511"/>
                  </a:cubicBezTo>
                  <a:cubicBezTo>
                    <a:pt x="4424" y="5511"/>
                    <a:pt x="5711" y="4274"/>
                    <a:pt x="5711" y="2762"/>
                  </a:cubicBezTo>
                  <a:cubicBezTo>
                    <a:pt x="5711" y="1237"/>
                    <a:pt x="4424" y="0"/>
                    <a:pt x="28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415;p52">
              <a:extLst>
                <a:ext uri="{FF2B5EF4-FFF2-40B4-BE49-F238E27FC236}">
                  <a16:creationId xmlns:a16="http://schemas.microsoft.com/office/drawing/2014/main" id="{83917848-FFB9-8C88-51E9-36381492D051}"/>
                </a:ext>
              </a:extLst>
            </p:cNvPr>
            <p:cNvSpPr/>
            <p:nvPr/>
          </p:nvSpPr>
          <p:spPr>
            <a:xfrm>
              <a:off x="907966" y="3253411"/>
              <a:ext cx="227253" cy="192265"/>
            </a:xfrm>
            <a:custGeom>
              <a:avLst/>
              <a:gdLst/>
              <a:ahLst/>
              <a:cxnLst/>
              <a:rect l="l" t="t" r="r" b="b"/>
              <a:pathLst>
                <a:path w="3384" h="2863" extrusionOk="0">
                  <a:moveTo>
                    <a:pt x="1936" y="0"/>
                  </a:moveTo>
                  <a:cubicBezTo>
                    <a:pt x="1928" y="0"/>
                    <a:pt x="1920" y="0"/>
                    <a:pt x="1912" y="0"/>
                  </a:cubicBezTo>
                  <a:cubicBezTo>
                    <a:pt x="625" y="0"/>
                    <a:pt x="0" y="1562"/>
                    <a:pt x="925" y="2462"/>
                  </a:cubicBezTo>
                  <a:cubicBezTo>
                    <a:pt x="1213" y="2739"/>
                    <a:pt x="1563" y="2862"/>
                    <a:pt x="1905" y="2862"/>
                  </a:cubicBezTo>
                  <a:cubicBezTo>
                    <a:pt x="2661" y="2862"/>
                    <a:pt x="3384" y="2261"/>
                    <a:pt x="3349" y="1375"/>
                  </a:cubicBezTo>
                  <a:cubicBezTo>
                    <a:pt x="3325" y="608"/>
                    <a:pt x="2700" y="0"/>
                    <a:pt x="19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542988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B19520-EC6F-C055-EB0C-1AC0FB677EC1}"/>
              </a:ext>
            </a:extLst>
          </p:cNvPr>
          <p:cNvSpPr txBox="1"/>
          <p:nvPr/>
        </p:nvSpPr>
        <p:spPr>
          <a:xfrm>
            <a:off x="424001" y="202567"/>
            <a:ext cx="524351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/>
              <a:t>Many people think e-shopping isn’t safe, but that’s not true. You need to choose well-known and secure websites. And you don’t have to use a credit card because there are other ways to pay without giving personal information.
I usually buy electronic stuff, accessories for my bike, and sports clothes. I am never disappointed with the things I buy. </a:t>
            </a:r>
          </a:p>
          <a:p>
            <a:pPr algn="l"/>
            <a:endParaRPr lang="en-US" sz="1600" dirty="0"/>
          </a:p>
          <a:p>
            <a:pPr algn="l"/>
            <a:r>
              <a:rPr lang="en-US" sz="1600" dirty="0"/>
              <a:t>Only once, I exchanged a bicycle helmet because it was too 
small. But that wasn’t a problem. I think that I save money this way, because I only buy what I  want. </a:t>
            </a:r>
          </a:p>
          <a:p>
            <a:pPr algn="l"/>
            <a:endParaRPr lang="en-US" sz="1600" dirty="0"/>
          </a:p>
          <a:p>
            <a:pPr algn="l"/>
            <a:r>
              <a:rPr lang="en-US" sz="1600" dirty="0"/>
              <a:t>I don’t spend money on things that I don’t need.</a:t>
            </a:r>
            <a:endParaRPr lang="" sz="1600" dirty="0"/>
          </a:p>
        </p:txBody>
      </p:sp>
      <p:grpSp>
        <p:nvGrpSpPr>
          <p:cNvPr id="23" name="Google Shape;916;p45">
            <a:extLst>
              <a:ext uri="{FF2B5EF4-FFF2-40B4-BE49-F238E27FC236}">
                <a16:creationId xmlns:a16="http://schemas.microsoft.com/office/drawing/2014/main" id="{30570507-8C7E-1346-BE89-CC4689EA2D41}"/>
              </a:ext>
            </a:extLst>
          </p:cNvPr>
          <p:cNvGrpSpPr/>
          <p:nvPr/>
        </p:nvGrpSpPr>
        <p:grpSpPr>
          <a:xfrm flipH="1">
            <a:off x="6744076" y="811392"/>
            <a:ext cx="1828424" cy="3431996"/>
            <a:chOff x="2527925" y="3099525"/>
            <a:chExt cx="616025" cy="1324625"/>
          </a:xfrm>
        </p:grpSpPr>
        <p:sp>
          <p:nvSpPr>
            <p:cNvPr id="4" name="Google Shape;917;p45">
              <a:extLst>
                <a:ext uri="{FF2B5EF4-FFF2-40B4-BE49-F238E27FC236}">
                  <a16:creationId xmlns:a16="http://schemas.microsoft.com/office/drawing/2014/main" id="{3875333D-26AF-ACBB-0FE9-5EF87E6060F2}"/>
                </a:ext>
              </a:extLst>
            </p:cNvPr>
            <p:cNvSpPr/>
            <p:nvPr/>
          </p:nvSpPr>
          <p:spPr>
            <a:xfrm>
              <a:off x="2527925" y="3099525"/>
              <a:ext cx="616025" cy="1324625"/>
            </a:xfrm>
            <a:custGeom>
              <a:avLst/>
              <a:gdLst/>
              <a:ahLst/>
              <a:cxnLst/>
              <a:rect l="l" t="t" r="r" b="b"/>
              <a:pathLst>
                <a:path w="24641" h="52985" extrusionOk="0">
                  <a:moveTo>
                    <a:pt x="23907" y="327"/>
                  </a:moveTo>
                  <a:cubicBezTo>
                    <a:pt x="24130" y="327"/>
                    <a:pt x="24326" y="511"/>
                    <a:pt x="24326" y="746"/>
                  </a:cubicBezTo>
                  <a:lnTo>
                    <a:pt x="24326" y="52251"/>
                  </a:lnTo>
                  <a:cubicBezTo>
                    <a:pt x="24326" y="52487"/>
                    <a:pt x="24130" y="52670"/>
                    <a:pt x="23907" y="52670"/>
                  </a:cubicBezTo>
                  <a:lnTo>
                    <a:pt x="734" y="52670"/>
                  </a:lnTo>
                  <a:cubicBezTo>
                    <a:pt x="498" y="52670"/>
                    <a:pt x="315" y="52487"/>
                    <a:pt x="315" y="52251"/>
                  </a:cubicBezTo>
                  <a:lnTo>
                    <a:pt x="315" y="746"/>
                  </a:lnTo>
                  <a:cubicBezTo>
                    <a:pt x="315" y="511"/>
                    <a:pt x="498" y="327"/>
                    <a:pt x="734" y="327"/>
                  </a:cubicBezTo>
                  <a:close/>
                  <a:moveTo>
                    <a:pt x="734" y="0"/>
                  </a:moveTo>
                  <a:cubicBezTo>
                    <a:pt x="328" y="0"/>
                    <a:pt x="1" y="341"/>
                    <a:pt x="1" y="746"/>
                  </a:cubicBezTo>
                  <a:lnTo>
                    <a:pt x="1" y="52251"/>
                  </a:lnTo>
                  <a:cubicBezTo>
                    <a:pt x="1" y="52657"/>
                    <a:pt x="328" y="52984"/>
                    <a:pt x="734" y="52984"/>
                  </a:cubicBezTo>
                  <a:lnTo>
                    <a:pt x="23907" y="52984"/>
                  </a:lnTo>
                  <a:cubicBezTo>
                    <a:pt x="24313" y="52984"/>
                    <a:pt x="24640" y="52657"/>
                    <a:pt x="24640" y="52251"/>
                  </a:cubicBezTo>
                  <a:lnTo>
                    <a:pt x="24640" y="746"/>
                  </a:lnTo>
                  <a:cubicBezTo>
                    <a:pt x="24640" y="341"/>
                    <a:pt x="24313" y="0"/>
                    <a:pt x="239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918;p45">
              <a:extLst>
                <a:ext uri="{FF2B5EF4-FFF2-40B4-BE49-F238E27FC236}">
                  <a16:creationId xmlns:a16="http://schemas.microsoft.com/office/drawing/2014/main" id="{65CA1DAB-0B2D-B024-7BFB-DD1CFB02436E}"/>
                </a:ext>
              </a:extLst>
            </p:cNvPr>
            <p:cNvSpPr/>
            <p:nvPr/>
          </p:nvSpPr>
          <p:spPr>
            <a:xfrm>
              <a:off x="2527925" y="3185600"/>
              <a:ext cx="616025" cy="1152775"/>
            </a:xfrm>
            <a:custGeom>
              <a:avLst/>
              <a:gdLst/>
              <a:ahLst/>
              <a:cxnLst/>
              <a:rect l="l" t="t" r="r" b="b"/>
              <a:pathLst>
                <a:path w="24641" h="46111" extrusionOk="0">
                  <a:moveTo>
                    <a:pt x="24326" y="328"/>
                  </a:moveTo>
                  <a:lnTo>
                    <a:pt x="24326" y="45784"/>
                  </a:lnTo>
                  <a:lnTo>
                    <a:pt x="315" y="45784"/>
                  </a:lnTo>
                  <a:lnTo>
                    <a:pt x="315" y="328"/>
                  </a:lnTo>
                  <a:close/>
                  <a:moveTo>
                    <a:pt x="1" y="0"/>
                  </a:moveTo>
                  <a:lnTo>
                    <a:pt x="1" y="46111"/>
                  </a:lnTo>
                  <a:lnTo>
                    <a:pt x="24640" y="46111"/>
                  </a:lnTo>
                  <a:lnTo>
                    <a:pt x="2464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919;p45">
              <a:extLst>
                <a:ext uri="{FF2B5EF4-FFF2-40B4-BE49-F238E27FC236}">
                  <a16:creationId xmlns:a16="http://schemas.microsoft.com/office/drawing/2014/main" id="{C4CE4143-859A-7489-FD30-9D25308DD419}"/>
                </a:ext>
              </a:extLst>
            </p:cNvPr>
            <p:cNvSpPr/>
            <p:nvPr/>
          </p:nvSpPr>
          <p:spPr>
            <a:xfrm>
              <a:off x="2584550" y="3402275"/>
              <a:ext cx="250425" cy="210475"/>
            </a:xfrm>
            <a:custGeom>
              <a:avLst/>
              <a:gdLst/>
              <a:ahLst/>
              <a:cxnLst/>
              <a:rect l="l" t="t" r="r" b="b"/>
              <a:pathLst>
                <a:path w="10017" h="8419" extrusionOk="0">
                  <a:moveTo>
                    <a:pt x="1" y="0"/>
                  </a:moveTo>
                  <a:lnTo>
                    <a:pt x="1" y="8419"/>
                  </a:lnTo>
                  <a:lnTo>
                    <a:pt x="10016" y="8419"/>
                  </a:lnTo>
                  <a:lnTo>
                    <a:pt x="1001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920;p45">
              <a:extLst>
                <a:ext uri="{FF2B5EF4-FFF2-40B4-BE49-F238E27FC236}">
                  <a16:creationId xmlns:a16="http://schemas.microsoft.com/office/drawing/2014/main" id="{8DA484AF-AD4B-5E5B-58DC-1A749B392A3A}"/>
                </a:ext>
              </a:extLst>
            </p:cNvPr>
            <p:cNvSpPr/>
            <p:nvPr/>
          </p:nvSpPr>
          <p:spPr>
            <a:xfrm>
              <a:off x="2584550" y="3324700"/>
              <a:ext cx="501125" cy="35700"/>
            </a:xfrm>
            <a:custGeom>
              <a:avLst/>
              <a:gdLst/>
              <a:ahLst/>
              <a:cxnLst/>
              <a:rect l="l" t="t" r="r" b="b"/>
              <a:pathLst>
                <a:path w="20045" h="1428" extrusionOk="0">
                  <a:moveTo>
                    <a:pt x="1" y="1"/>
                  </a:moveTo>
                  <a:lnTo>
                    <a:pt x="1" y="1428"/>
                  </a:lnTo>
                  <a:lnTo>
                    <a:pt x="20045" y="1428"/>
                  </a:lnTo>
                  <a:lnTo>
                    <a:pt x="200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921;p45">
              <a:extLst>
                <a:ext uri="{FF2B5EF4-FFF2-40B4-BE49-F238E27FC236}">
                  <a16:creationId xmlns:a16="http://schemas.microsoft.com/office/drawing/2014/main" id="{3A17025D-00AF-286D-A6E6-EBDDC1D331B4}"/>
                </a:ext>
              </a:extLst>
            </p:cNvPr>
            <p:cNvSpPr/>
            <p:nvPr/>
          </p:nvSpPr>
          <p:spPr>
            <a:xfrm>
              <a:off x="2584550" y="3656575"/>
              <a:ext cx="250425" cy="210825"/>
            </a:xfrm>
            <a:custGeom>
              <a:avLst/>
              <a:gdLst/>
              <a:ahLst/>
              <a:cxnLst/>
              <a:rect l="l" t="t" r="r" b="b"/>
              <a:pathLst>
                <a:path w="10017" h="8433" extrusionOk="0">
                  <a:moveTo>
                    <a:pt x="1" y="1"/>
                  </a:moveTo>
                  <a:lnTo>
                    <a:pt x="1" y="8432"/>
                  </a:lnTo>
                  <a:lnTo>
                    <a:pt x="10016" y="8432"/>
                  </a:lnTo>
                  <a:lnTo>
                    <a:pt x="1001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22;p45">
              <a:extLst>
                <a:ext uri="{FF2B5EF4-FFF2-40B4-BE49-F238E27FC236}">
                  <a16:creationId xmlns:a16="http://schemas.microsoft.com/office/drawing/2014/main" id="{48DEAE71-467C-215E-313C-B30B912F2259}"/>
                </a:ext>
              </a:extLst>
            </p:cNvPr>
            <p:cNvSpPr/>
            <p:nvPr/>
          </p:nvSpPr>
          <p:spPr>
            <a:xfrm>
              <a:off x="2584550" y="3910900"/>
              <a:ext cx="250425" cy="210475"/>
            </a:xfrm>
            <a:custGeom>
              <a:avLst/>
              <a:gdLst/>
              <a:ahLst/>
              <a:cxnLst/>
              <a:rect l="l" t="t" r="r" b="b"/>
              <a:pathLst>
                <a:path w="10017" h="8419" extrusionOk="0">
                  <a:moveTo>
                    <a:pt x="1" y="1"/>
                  </a:moveTo>
                  <a:lnTo>
                    <a:pt x="1" y="8419"/>
                  </a:lnTo>
                  <a:lnTo>
                    <a:pt x="10016" y="8419"/>
                  </a:lnTo>
                  <a:lnTo>
                    <a:pt x="100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23;p45">
              <a:extLst>
                <a:ext uri="{FF2B5EF4-FFF2-40B4-BE49-F238E27FC236}">
                  <a16:creationId xmlns:a16="http://schemas.microsoft.com/office/drawing/2014/main" id="{CB1EF97F-A283-B35F-AFE4-66204A8CC72E}"/>
                </a:ext>
              </a:extLst>
            </p:cNvPr>
            <p:cNvSpPr/>
            <p:nvPr/>
          </p:nvSpPr>
          <p:spPr>
            <a:xfrm>
              <a:off x="2584550" y="4180600"/>
              <a:ext cx="475925" cy="20975"/>
            </a:xfrm>
            <a:custGeom>
              <a:avLst/>
              <a:gdLst/>
              <a:ahLst/>
              <a:cxnLst/>
              <a:rect l="l" t="t" r="r" b="b"/>
              <a:pathLst>
                <a:path w="19037" h="839" extrusionOk="0">
                  <a:moveTo>
                    <a:pt x="1" y="1"/>
                  </a:moveTo>
                  <a:lnTo>
                    <a:pt x="1" y="838"/>
                  </a:lnTo>
                  <a:lnTo>
                    <a:pt x="19037" y="838"/>
                  </a:lnTo>
                  <a:lnTo>
                    <a:pt x="190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24;p45">
              <a:extLst>
                <a:ext uri="{FF2B5EF4-FFF2-40B4-BE49-F238E27FC236}">
                  <a16:creationId xmlns:a16="http://schemas.microsoft.com/office/drawing/2014/main" id="{976745D6-DC9A-8CC0-2F56-59600B95B974}"/>
                </a:ext>
              </a:extLst>
            </p:cNvPr>
            <p:cNvSpPr/>
            <p:nvPr/>
          </p:nvSpPr>
          <p:spPr>
            <a:xfrm>
              <a:off x="2584550" y="4224125"/>
              <a:ext cx="292000" cy="20975"/>
            </a:xfrm>
            <a:custGeom>
              <a:avLst/>
              <a:gdLst/>
              <a:ahLst/>
              <a:cxnLst/>
              <a:rect l="l" t="t" r="r" b="b"/>
              <a:pathLst>
                <a:path w="11680" h="839" extrusionOk="0">
                  <a:moveTo>
                    <a:pt x="1" y="1"/>
                  </a:moveTo>
                  <a:lnTo>
                    <a:pt x="1" y="839"/>
                  </a:lnTo>
                  <a:lnTo>
                    <a:pt x="11679" y="839"/>
                  </a:lnTo>
                  <a:lnTo>
                    <a:pt x="116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25;p45">
              <a:extLst>
                <a:ext uri="{FF2B5EF4-FFF2-40B4-BE49-F238E27FC236}">
                  <a16:creationId xmlns:a16="http://schemas.microsoft.com/office/drawing/2014/main" id="{1E3AEAC6-EA58-2C30-9CC9-22C3436555A0}"/>
                </a:ext>
              </a:extLst>
            </p:cNvPr>
            <p:cNvSpPr/>
            <p:nvPr/>
          </p:nvSpPr>
          <p:spPr>
            <a:xfrm>
              <a:off x="2876525" y="3402275"/>
              <a:ext cx="209150" cy="210475"/>
            </a:xfrm>
            <a:custGeom>
              <a:avLst/>
              <a:gdLst/>
              <a:ahLst/>
              <a:cxnLst/>
              <a:rect l="l" t="t" r="r" b="b"/>
              <a:pathLst>
                <a:path w="8366" h="8419" extrusionOk="0">
                  <a:moveTo>
                    <a:pt x="0" y="0"/>
                  </a:moveTo>
                  <a:lnTo>
                    <a:pt x="0" y="8419"/>
                  </a:lnTo>
                  <a:lnTo>
                    <a:pt x="8366" y="8419"/>
                  </a:lnTo>
                  <a:lnTo>
                    <a:pt x="83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26;p45">
              <a:extLst>
                <a:ext uri="{FF2B5EF4-FFF2-40B4-BE49-F238E27FC236}">
                  <a16:creationId xmlns:a16="http://schemas.microsoft.com/office/drawing/2014/main" id="{84583F83-25DF-4BC2-F6E5-FEB68BA700EA}"/>
                </a:ext>
              </a:extLst>
            </p:cNvPr>
            <p:cNvSpPr/>
            <p:nvPr/>
          </p:nvSpPr>
          <p:spPr>
            <a:xfrm>
              <a:off x="2876525" y="3656575"/>
              <a:ext cx="209150" cy="210825"/>
            </a:xfrm>
            <a:custGeom>
              <a:avLst/>
              <a:gdLst/>
              <a:ahLst/>
              <a:cxnLst/>
              <a:rect l="l" t="t" r="r" b="b"/>
              <a:pathLst>
                <a:path w="8366" h="8433" extrusionOk="0">
                  <a:moveTo>
                    <a:pt x="0" y="1"/>
                  </a:moveTo>
                  <a:lnTo>
                    <a:pt x="0" y="8432"/>
                  </a:lnTo>
                  <a:lnTo>
                    <a:pt x="8366" y="8432"/>
                  </a:lnTo>
                  <a:lnTo>
                    <a:pt x="836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27;p45">
              <a:extLst>
                <a:ext uri="{FF2B5EF4-FFF2-40B4-BE49-F238E27FC236}">
                  <a16:creationId xmlns:a16="http://schemas.microsoft.com/office/drawing/2014/main" id="{FC5A88EC-85D7-747D-51C0-731F984DDFC1}"/>
                </a:ext>
              </a:extLst>
            </p:cNvPr>
            <p:cNvSpPr/>
            <p:nvPr/>
          </p:nvSpPr>
          <p:spPr>
            <a:xfrm>
              <a:off x="2876525" y="3910900"/>
              <a:ext cx="209150" cy="210475"/>
            </a:xfrm>
            <a:custGeom>
              <a:avLst/>
              <a:gdLst/>
              <a:ahLst/>
              <a:cxnLst/>
              <a:rect l="l" t="t" r="r" b="b"/>
              <a:pathLst>
                <a:path w="8366" h="8419" extrusionOk="0">
                  <a:moveTo>
                    <a:pt x="0" y="1"/>
                  </a:moveTo>
                  <a:lnTo>
                    <a:pt x="0" y="8419"/>
                  </a:lnTo>
                  <a:lnTo>
                    <a:pt x="8366" y="8419"/>
                  </a:lnTo>
                  <a:lnTo>
                    <a:pt x="83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28;p45">
              <a:extLst>
                <a:ext uri="{FF2B5EF4-FFF2-40B4-BE49-F238E27FC236}">
                  <a16:creationId xmlns:a16="http://schemas.microsoft.com/office/drawing/2014/main" id="{4074D88F-6449-48A2-FAFB-261CF728E3A6}"/>
                </a:ext>
              </a:extLst>
            </p:cNvPr>
            <p:cNvSpPr/>
            <p:nvPr/>
          </p:nvSpPr>
          <p:spPr>
            <a:xfrm>
              <a:off x="3022500" y="3228475"/>
              <a:ext cx="77600" cy="51125"/>
            </a:xfrm>
            <a:custGeom>
              <a:avLst/>
              <a:gdLst/>
              <a:ahLst/>
              <a:cxnLst/>
              <a:rect l="l" t="t" r="r" b="b"/>
              <a:pathLst>
                <a:path w="3104" h="2045" extrusionOk="0">
                  <a:moveTo>
                    <a:pt x="2841" y="969"/>
                  </a:moveTo>
                  <a:cubicBezTo>
                    <a:pt x="2867" y="969"/>
                    <a:pt x="2894" y="982"/>
                    <a:pt x="2920" y="1009"/>
                  </a:cubicBezTo>
                  <a:cubicBezTo>
                    <a:pt x="2933" y="1022"/>
                    <a:pt x="2946" y="1048"/>
                    <a:pt x="2946" y="1087"/>
                  </a:cubicBezTo>
                  <a:lnTo>
                    <a:pt x="2815" y="1807"/>
                  </a:lnTo>
                  <a:cubicBezTo>
                    <a:pt x="2815" y="1860"/>
                    <a:pt x="2763" y="1899"/>
                    <a:pt x="2723" y="1899"/>
                  </a:cubicBezTo>
                  <a:lnTo>
                    <a:pt x="1165" y="1899"/>
                  </a:lnTo>
                  <a:cubicBezTo>
                    <a:pt x="1126" y="1899"/>
                    <a:pt x="1087" y="1860"/>
                    <a:pt x="1074" y="1820"/>
                  </a:cubicBezTo>
                  <a:lnTo>
                    <a:pt x="904" y="969"/>
                  </a:lnTo>
                  <a:close/>
                  <a:moveTo>
                    <a:pt x="26" y="0"/>
                  </a:moveTo>
                  <a:lnTo>
                    <a:pt x="0" y="158"/>
                  </a:lnTo>
                  <a:lnTo>
                    <a:pt x="524" y="223"/>
                  </a:lnTo>
                  <a:cubicBezTo>
                    <a:pt x="563" y="236"/>
                    <a:pt x="602" y="262"/>
                    <a:pt x="616" y="302"/>
                  </a:cubicBezTo>
                  <a:lnTo>
                    <a:pt x="917" y="1846"/>
                  </a:lnTo>
                  <a:cubicBezTo>
                    <a:pt x="941" y="1957"/>
                    <a:pt x="1034" y="2044"/>
                    <a:pt x="1143" y="2044"/>
                  </a:cubicBezTo>
                  <a:cubicBezTo>
                    <a:pt x="1150" y="2044"/>
                    <a:pt x="1158" y="2044"/>
                    <a:pt x="1165" y="2043"/>
                  </a:cubicBezTo>
                  <a:lnTo>
                    <a:pt x="2723" y="2043"/>
                  </a:lnTo>
                  <a:cubicBezTo>
                    <a:pt x="2841" y="2043"/>
                    <a:pt x="2946" y="1964"/>
                    <a:pt x="2959" y="1833"/>
                  </a:cubicBezTo>
                  <a:lnTo>
                    <a:pt x="3090" y="1113"/>
                  </a:lnTo>
                  <a:cubicBezTo>
                    <a:pt x="3103" y="1035"/>
                    <a:pt x="3077" y="956"/>
                    <a:pt x="3038" y="904"/>
                  </a:cubicBezTo>
                  <a:cubicBezTo>
                    <a:pt x="2985" y="851"/>
                    <a:pt x="2907" y="812"/>
                    <a:pt x="2828" y="812"/>
                  </a:cubicBezTo>
                  <a:lnTo>
                    <a:pt x="864" y="812"/>
                  </a:lnTo>
                  <a:lnTo>
                    <a:pt x="760" y="275"/>
                  </a:lnTo>
                  <a:cubicBezTo>
                    <a:pt x="733" y="171"/>
                    <a:pt x="655" y="92"/>
                    <a:pt x="550" y="79"/>
                  </a:cubicBezTo>
                  <a:lnTo>
                    <a:pt x="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29;p45">
              <a:extLst>
                <a:ext uri="{FF2B5EF4-FFF2-40B4-BE49-F238E27FC236}">
                  <a16:creationId xmlns:a16="http://schemas.microsoft.com/office/drawing/2014/main" id="{4A984ACD-D9F1-FB11-7AB9-ADCF30CE505C}"/>
                </a:ext>
              </a:extLst>
            </p:cNvPr>
            <p:cNvSpPr/>
            <p:nvPr/>
          </p:nvSpPr>
          <p:spPr>
            <a:xfrm>
              <a:off x="3048675" y="3279975"/>
              <a:ext cx="13450" cy="11375"/>
            </a:xfrm>
            <a:custGeom>
              <a:avLst/>
              <a:gdLst/>
              <a:ahLst/>
              <a:cxnLst/>
              <a:rect l="l" t="t" r="r" b="b"/>
              <a:pathLst>
                <a:path w="538" h="455" extrusionOk="0">
                  <a:moveTo>
                    <a:pt x="302" y="1"/>
                  </a:moveTo>
                  <a:cubicBezTo>
                    <a:pt x="247" y="1"/>
                    <a:pt x="190" y="20"/>
                    <a:pt x="145" y="61"/>
                  </a:cubicBezTo>
                  <a:cubicBezTo>
                    <a:pt x="1" y="205"/>
                    <a:pt x="105" y="454"/>
                    <a:pt x="302" y="454"/>
                  </a:cubicBezTo>
                  <a:cubicBezTo>
                    <a:pt x="433" y="454"/>
                    <a:pt x="537" y="349"/>
                    <a:pt x="537" y="232"/>
                  </a:cubicBezTo>
                  <a:cubicBezTo>
                    <a:pt x="537" y="89"/>
                    <a:pt x="422" y="1"/>
                    <a:pt x="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30;p45">
              <a:extLst>
                <a:ext uri="{FF2B5EF4-FFF2-40B4-BE49-F238E27FC236}">
                  <a16:creationId xmlns:a16="http://schemas.microsoft.com/office/drawing/2014/main" id="{C133C8AE-8073-FB79-0BCD-516752A6928B}"/>
                </a:ext>
              </a:extLst>
            </p:cNvPr>
            <p:cNvSpPr/>
            <p:nvPr/>
          </p:nvSpPr>
          <p:spPr>
            <a:xfrm>
              <a:off x="3071925" y="3279975"/>
              <a:ext cx="13100" cy="11375"/>
            </a:xfrm>
            <a:custGeom>
              <a:avLst/>
              <a:gdLst/>
              <a:ahLst/>
              <a:cxnLst/>
              <a:rect l="l" t="t" r="r" b="b"/>
              <a:pathLst>
                <a:path w="524" h="455" extrusionOk="0">
                  <a:moveTo>
                    <a:pt x="299" y="1"/>
                  </a:moveTo>
                  <a:cubicBezTo>
                    <a:pt x="245" y="1"/>
                    <a:pt x="190" y="20"/>
                    <a:pt x="144" y="61"/>
                  </a:cubicBezTo>
                  <a:cubicBezTo>
                    <a:pt x="0" y="205"/>
                    <a:pt x="92" y="454"/>
                    <a:pt x="288" y="454"/>
                  </a:cubicBezTo>
                  <a:cubicBezTo>
                    <a:pt x="419" y="454"/>
                    <a:pt x="524" y="349"/>
                    <a:pt x="524" y="232"/>
                  </a:cubicBezTo>
                  <a:cubicBezTo>
                    <a:pt x="524" y="89"/>
                    <a:pt x="414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31;p45">
              <a:extLst>
                <a:ext uri="{FF2B5EF4-FFF2-40B4-BE49-F238E27FC236}">
                  <a16:creationId xmlns:a16="http://schemas.microsoft.com/office/drawing/2014/main" id="{C97A2D7C-F6C9-0D72-387E-16A2F9BE40EE}"/>
                </a:ext>
              </a:extLst>
            </p:cNvPr>
            <p:cNvSpPr/>
            <p:nvPr/>
          </p:nvSpPr>
          <p:spPr>
            <a:xfrm>
              <a:off x="2928225" y="3231225"/>
              <a:ext cx="51100" cy="44075"/>
            </a:xfrm>
            <a:custGeom>
              <a:avLst/>
              <a:gdLst/>
              <a:ahLst/>
              <a:cxnLst/>
              <a:rect l="l" t="t" r="r" b="b"/>
              <a:pathLst>
                <a:path w="2044" h="1763" extrusionOk="0">
                  <a:moveTo>
                    <a:pt x="1189" y="165"/>
                  </a:moveTo>
                  <a:cubicBezTo>
                    <a:pt x="1584" y="165"/>
                    <a:pt x="1899" y="487"/>
                    <a:pt x="1899" y="885"/>
                  </a:cubicBezTo>
                  <a:cubicBezTo>
                    <a:pt x="1899" y="1320"/>
                    <a:pt x="1539" y="1610"/>
                    <a:pt x="1164" y="1610"/>
                  </a:cubicBezTo>
                  <a:cubicBezTo>
                    <a:pt x="985" y="1610"/>
                    <a:pt x="803" y="1544"/>
                    <a:pt x="655" y="1396"/>
                  </a:cubicBezTo>
                  <a:cubicBezTo>
                    <a:pt x="197" y="938"/>
                    <a:pt x="524" y="165"/>
                    <a:pt x="1166" y="165"/>
                  </a:cubicBezTo>
                  <a:cubicBezTo>
                    <a:pt x="1174" y="165"/>
                    <a:pt x="1182" y="165"/>
                    <a:pt x="1189" y="165"/>
                  </a:cubicBezTo>
                  <a:close/>
                  <a:moveTo>
                    <a:pt x="1159" y="1"/>
                  </a:moveTo>
                  <a:cubicBezTo>
                    <a:pt x="945" y="1"/>
                    <a:pt x="728" y="80"/>
                    <a:pt x="551" y="257"/>
                  </a:cubicBezTo>
                  <a:cubicBezTo>
                    <a:pt x="1" y="820"/>
                    <a:pt x="380" y="1763"/>
                    <a:pt x="1166" y="1763"/>
                  </a:cubicBezTo>
                  <a:cubicBezTo>
                    <a:pt x="1650" y="1763"/>
                    <a:pt x="2043" y="1370"/>
                    <a:pt x="2043" y="885"/>
                  </a:cubicBezTo>
                  <a:cubicBezTo>
                    <a:pt x="2043" y="353"/>
                    <a:pt x="1610" y="1"/>
                    <a:pt x="1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32;p45">
              <a:extLst>
                <a:ext uri="{FF2B5EF4-FFF2-40B4-BE49-F238E27FC236}">
                  <a16:creationId xmlns:a16="http://schemas.microsoft.com/office/drawing/2014/main" id="{8A9E60C1-A5B3-120B-D7D8-AFCA73212EAE}"/>
                </a:ext>
              </a:extLst>
            </p:cNvPr>
            <p:cNvSpPr/>
            <p:nvPr/>
          </p:nvSpPr>
          <p:spPr>
            <a:xfrm>
              <a:off x="2967175" y="3269050"/>
              <a:ext cx="19000" cy="20975"/>
            </a:xfrm>
            <a:custGeom>
              <a:avLst/>
              <a:gdLst/>
              <a:ahLst/>
              <a:cxnLst/>
              <a:rect l="l" t="t" r="r" b="b"/>
              <a:pathLst>
                <a:path w="760" h="839" extrusionOk="0">
                  <a:moveTo>
                    <a:pt x="118" y="1"/>
                  </a:moveTo>
                  <a:lnTo>
                    <a:pt x="1" y="106"/>
                  </a:lnTo>
                  <a:lnTo>
                    <a:pt x="642" y="839"/>
                  </a:lnTo>
                  <a:lnTo>
                    <a:pt x="760" y="734"/>
                  </a:lnTo>
                  <a:lnTo>
                    <a:pt x="1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33;p45">
              <a:extLst>
                <a:ext uri="{FF2B5EF4-FFF2-40B4-BE49-F238E27FC236}">
                  <a16:creationId xmlns:a16="http://schemas.microsoft.com/office/drawing/2014/main" id="{04C063C0-A509-C72D-553A-AAF3431CC5AD}"/>
                </a:ext>
              </a:extLst>
            </p:cNvPr>
            <p:cNvSpPr/>
            <p:nvPr/>
          </p:nvSpPr>
          <p:spPr>
            <a:xfrm>
              <a:off x="2577025" y="3257600"/>
              <a:ext cx="51425" cy="4950"/>
            </a:xfrm>
            <a:custGeom>
              <a:avLst/>
              <a:gdLst/>
              <a:ahLst/>
              <a:cxnLst/>
              <a:rect l="l" t="t" r="r" b="b"/>
              <a:pathLst>
                <a:path w="2057" h="198" extrusionOk="0">
                  <a:moveTo>
                    <a:pt x="1" y="1"/>
                  </a:moveTo>
                  <a:lnTo>
                    <a:pt x="1" y="197"/>
                  </a:lnTo>
                  <a:lnTo>
                    <a:pt x="2056" y="197"/>
                  </a:lnTo>
                  <a:lnTo>
                    <a:pt x="205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34;p45">
              <a:extLst>
                <a:ext uri="{FF2B5EF4-FFF2-40B4-BE49-F238E27FC236}">
                  <a16:creationId xmlns:a16="http://schemas.microsoft.com/office/drawing/2014/main" id="{F15C7A0E-9C55-F11C-2F77-B5CDBDD1E844}"/>
                </a:ext>
              </a:extLst>
            </p:cNvPr>
            <p:cNvSpPr/>
            <p:nvPr/>
          </p:nvSpPr>
          <p:spPr>
            <a:xfrm>
              <a:off x="2577025" y="3241250"/>
              <a:ext cx="51425" cy="4925"/>
            </a:xfrm>
            <a:custGeom>
              <a:avLst/>
              <a:gdLst/>
              <a:ahLst/>
              <a:cxnLst/>
              <a:rect l="l" t="t" r="r" b="b"/>
              <a:pathLst>
                <a:path w="2057" h="197" extrusionOk="0">
                  <a:moveTo>
                    <a:pt x="1" y="0"/>
                  </a:moveTo>
                  <a:lnTo>
                    <a:pt x="1" y="196"/>
                  </a:lnTo>
                  <a:lnTo>
                    <a:pt x="2056" y="196"/>
                  </a:lnTo>
                  <a:lnTo>
                    <a:pt x="20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35;p45">
              <a:extLst>
                <a:ext uri="{FF2B5EF4-FFF2-40B4-BE49-F238E27FC236}">
                  <a16:creationId xmlns:a16="http://schemas.microsoft.com/office/drawing/2014/main" id="{00EEE033-AE8E-CB44-3E57-E1B8E36C9490}"/>
                </a:ext>
              </a:extLst>
            </p:cNvPr>
            <p:cNvSpPr/>
            <p:nvPr/>
          </p:nvSpPr>
          <p:spPr>
            <a:xfrm>
              <a:off x="2577025" y="3273975"/>
              <a:ext cx="51425" cy="4925"/>
            </a:xfrm>
            <a:custGeom>
              <a:avLst/>
              <a:gdLst/>
              <a:ahLst/>
              <a:cxnLst/>
              <a:rect l="l" t="t" r="r" b="b"/>
              <a:pathLst>
                <a:path w="2057" h="197" extrusionOk="0">
                  <a:moveTo>
                    <a:pt x="1" y="0"/>
                  </a:moveTo>
                  <a:lnTo>
                    <a:pt x="1" y="197"/>
                  </a:lnTo>
                  <a:lnTo>
                    <a:pt x="2056" y="197"/>
                  </a:lnTo>
                  <a:lnTo>
                    <a:pt x="20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" name="Google Shape;901;p45">
            <a:extLst>
              <a:ext uri="{FF2B5EF4-FFF2-40B4-BE49-F238E27FC236}">
                <a16:creationId xmlns:a16="http://schemas.microsoft.com/office/drawing/2014/main" id="{667A120B-55FA-9604-F7EE-3FF0D3A0DD11}"/>
              </a:ext>
            </a:extLst>
          </p:cNvPr>
          <p:cNvGrpSpPr/>
          <p:nvPr/>
        </p:nvGrpSpPr>
        <p:grpSpPr>
          <a:xfrm rot="16200000" flipH="1">
            <a:off x="5827209" y="3279489"/>
            <a:ext cx="930138" cy="945645"/>
            <a:chOff x="1984600" y="3863775"/>
            <a:chExt cx="547300" cy="556425"/>
          </a:xfrm>
        </p:grpSpPr>
        <p:sp>
          <p:nvSpPr>
            <p:cNvPr id="25" name="Google Shape;902;p45">
              <a:extLst>
                <a:ext uri="{FF2B5EF4-FFF2-40B4-BE49-F238E27FC236}">
                  <a16:creationId xmlns:a16="http://schemas.microsoft.com/office/drawing/2014/main" id="{17300626-9A38-D0BF-A30B-2FB935946F2A}"/>
                </a:ext>
              </a:extLst>
            </p:cNvPr>
            <p:cNvSpPr/>
            <p:nvPr/>
          </p:nvSpPr>
          <p:spPr>
            <a:xfrm>
              <a:off x="1984600" y="4209725"/>
              <a:ext cx="140450" cy="163025"/>
            </a:xfrm>
            <a:custGeom>
              <a:avLst/>
              <a:gdLst/>
              <a:ahLst/>
              <a:cxnLst/>
              <a:rect l="l" t="t" r="r" b="b"/>
              <a:pathLst>
                <a:path w="5618" h="6521" extrusionOk="0">
                  <a:moveTo>
                    <a:pt x="1" y="1"/>
                  </a:moveTo>
                  <a:lnTo>
                    <a:pt x="1" y="6521"/>
                  </a:lnTo>
                  <a:lnTo>
                    <a:pt x="5617" y="6521"/>
                  </a:lnTo>
                  <a:lnTo>
                    <a:pt x="56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03;p45">
              <a:extLst>
                <a:ext uri="{FF2B5EF4-FFF2-40B4-BE49-F238E27FC236}">
                  <a16:creationId xmlns:a16="http://schemas.microsoft.com/office/drawing/2014/main" id="{E3639E0A-5217-FADD-0E32-B219F6AB741A}"/>
                </a:ext>
              </a:extLst>
            </p:cNvPr>
            <p:cNvSpPr/>
            <p:nvPr/>
          </p:nvSpPr>
          <p:spPr>
            <a:xfrm>
              <a:off x="2120125" y="4105325"/>
              <a:ext cx="140750" cy="267425"/>
            </a:xfrm>
            <a:custGeom>
              <a:avLst/>
              <a:gdLst/>
              <a:ahLst/>
              <a:cxnLst/>
              <a:rect l="l" t="t" r="r" b="b"/>
              <a:pathLst>
                <a:path w="5630" h="10697" extrusionOk="0">
                  <a:moveTo>
                    <a:pt x="0" y="0"/>
                  </a:moveTo>
                  <a:lnTo>
                    <a:pt x="0" y="10697"/>
                  </a:lnTo>
                  <a:lnTo>
                    <a:pt x="5630" y="10697"/>
                  </a:lnTo>
                  <a:lnTo>
                    <a:pt x="56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04;p45">
              <a:extLst>
                <a:ext uri="{FF2B5EF4-FFF2-40B4-BE49-F238E27FC236}">
                  <a16:creationId xmlns:a16="http://schemas.microsoft.com/office/drawing/2014/main" id="{ACC84503-AB5B-BEC4-3060-0E65742811AD}"/>
                </a:ext>
              </a:extLst>
            </p:cNvPr>
            <p:cNvSpPr/>
            <p:nvPr/>
          </p:nvSpPr>
          <p:spPr>
            <a:xfrm>
              <a:off x="2255625" y="3968825"/>
              <a:ext cx="140750" cy="403925"/>
            </a:xfrm>
            <a:custGeom>
              <a:avLst/>
              <a:gdLst/>
              <a:ahLst/>
              <a:cxnLst/>
              <a:rect l="l" t="t" r="r" b="b"/>
              <a:pathLst>
                <a:path w="5630" h="16157" extrusionOk="0">
                  <a:moveTo>
                    <a:pt x="0" y="1"/>
                  </a:moveTo>
                  <a:lnTo>
                    <a:pt x="0" y="16157"/>
                  </a:lnTo>
                  <a:lnTo>
                    <a:pt x="5630" y="16157"/>
                  </a:lnTo>
                  <a:lnTo>
                    <a:pt x="56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05;p45">
              <a:extLst>
                <a:ext uri="{FF2B5EF4-FFF2-40B4-BE49-F238E27FC236}">
                  <a16:creationId xmlns:a16="http://schemas.microsoft.com/office/drawing/2014/main" id="{77BD1802-2BC2-1ECD-FDE0-E11B3892F95D}"/>
                </a:ext>
              </a:extLst>
            </p:cNvPr>
            <p:cNvSpPr/>
            <p:nvPr/>
          </p:nvSpPr>
          <p:spPr>
            <a:xfrm>
              <a:off x="2391450" y="3863775"/>
              <a:ext cx="140450" cy="508975"/>
            </a:xfrm>
            <a:custGeom>
              <a:avLst/>
              <a:gdLst/>
              <a:ahLst/>
              <a:cxnLst/>
              <a:rect l="l" t="t" r="r" b="b"/>
              <a:pathLst>
                <a:path w="5618" h="20359" extrusionOk="0">
                  <a:moveTo>
                    <a:pt x="0" y="0"/>
                  </a:moveTo>
                  <a:lnTo>
                    <a:pt x="0" y="20359"/>
                  </a:lnTo>
                  <a:lnTo>
                    <a:pt x="5617" y="20359"/>
                  </a:lnTo>
                  <a:lnTo>
                    <a:pt x="561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06;p45">
              <a:extLst>
                <a:ext uri="{FF2B5EF4-FFF2-40B4-BE49-F238E27FC236}">
                  <a16:creationId xmlns:a16="http://schemas.microsoft.com/office/drawing/2014/main" id="{1D225016-BBAE-E90E-549B-743E04BA6D19}"/>
                </a:ext>
              </a:extLst>
            </p:cNvPr>
            <p:cNvSpPr/>
            <p:nvPr/>
          </p:nvSpPr>
          <p:spPr>
            <a:xfrm>
              <a:off x="1984600" y="4256850"/>
              <a:ext cx="140450" cy="163350"/>
            </a:xfrm>
            <a:custGeom>
              <a:avLst/>
              <a:gdLst/>
              <a:ahLst/>
              <a:cxnLst/>
              <a:rect l="l" t="t" r="r" b="b"/>
              <a:pathLst>
                <a:path w="5618" h="6534" extrusionOk="0">
                  <a:moveTo>
                    <a:pt x="1" y="1"/>
                  </a:moveTo>
                  <a:lnTo>
                    <a:pt x="1" y="6534"/>
                  </a:lnTo>
                  <a:lnTo>
                    <a:pt x="5617" y="6534"/>
                  </a:lnTo>
                  <a:lnTo>
                    <a:pt x="56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07;p45">
              <a:extLst>
                <a:ext uri="{FF2B5EF4-FFF2-40B4-BE49-F238E27FC236}">
                  <a16:creationId xmlns:a16="http://schemas.microsoft.com/office/drawing/2014/main" id="{F8BB3DBE-2B0B-D848-8FE4-F1A5655E69BB}"/>
                </a:ext>
              </a:extLst>
            </p:cNvPr>
            <p:cNvSpPr/>
            <p:nvPr/>
          </p:nvSpPr>
          <p:spPr>
            <a:xfrm>
              <a:off x="2120125" y="4152775"/>
              <a:ext cx="140750" cy="267425"/>
            </a:xfrm>
            <a:custGeom>
              <a:avLst/>
              <a:gdLst/>
              <a:ahLst/>
              <a:cxnLst/>
              <a:rect l="l" t="t" r="r" b="b"/>
              <a:pathLst>
                <a:path w="5630" h="10697" extrusionOk="0">
                  <a:moveTo>
                    <a:pt x="0" y="1"/>
                  </a:moveTo>
                  <a:lnTo>
                    <a:pt x="0" y="10697"/>
                  </a:lnTo>
                  <a:lnTo>
                    <a:pt x="5630" y="10697"/>
                  </a:lnTo>
                  <a:lnTo>
                    <a:pt x="56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08;p45">
              <a:extLst>
                <a:ext uri="{FF2B5EF4-FFF2-40B4-BE49-F238E27FC236}">
                  <a16:creationId xmlns:a16="http://schemas.microsoft.com/office/drawing/2014/main" id="{38C63F85-5A90-471E-BD65-AD6C4E9F5C84}"/>
                </a:ext>
              </a:extLst>
            </p:cNvPr>
            <p:cNvSpPr/>
            <p:nvPr/>
          </p:nvSpPr>
          <p:spPr>
            <a:xfrm>
              <a:off x="2255625" y="4016300"/>
              <a:ext cx="140750" cy="403900"/>
            </a:xfrm>
            <a:custGeom>
              <a:avLst/>
              <a:gdLst/>
              <a:ahLst/>
              <a:cxnLst/>
              <a:rect l="l" t="t" r="r" b="b"/>
              <a:pathLst>
                <a:path w="5630" h="16156" extrusionOk="0">
                  <a:moveTo>
                    <a:pt x="0" y="0"/>
                  </a:moveTo>
                  <a:lnTo>
                    <a:pt x="0" y="16156"/>
                  </a:lnTo>
                  <a:lnTo>
                    <a:pt x="5630" y="16156"/>
                  </a:lnTo>
                  <a:lnTo>
                    <a:pt x="56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09;p45">
              <a:extLst>
                <a:ext uri="{FF2B5EF4-FFF2-40B4-BE49-F238E27FC236}">
                  <a16:creationId xmlns:a16="http://schemas.microsoft.com/office/drawing/2014/main" id="{1A0A223A-8ACB-89D0-46A8-567D2372A9A8}"/>
                </a:ext>
              </a:extLst>
            </p:cNvPr>
            <p:cNvSpPr/>
            <p:nvPr/>
          </p:nvSpPr>
          <p:spPr>
            <a:xfrm>
              <a:off x="2391450" y="3910900"/>
              <a:ext cx="140450" cy="509300"/>
            </a:xfrm>
            <a:custGeom>
              <a:avLst/>
              <a:gdLst/>
              <a:ahLst/>
              <a:cxnLst/>
              <a:rect l="l" t="t" r="r" b="b"/>
              <a:pathLst>
                <a:path w="5618" h="20372" extrusionOk="0">
                  <a:moveTo>
                    <a:pt x="0" y="1"/>
                  </a:moveTo>
                  <a:lnTo>
                    <a:pt x="0" y="20372"/>
                  </a:lnTo>
                  <a:lnTo>
                    <a:pt x="5617" y="20372"/>
                  </a:lnTo>
                  <a:lnTo>
                    <a:pt x="56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10;p45">
              <a:extLst>
                <a:ext uri="{FF2B5EF4-FFF2-40B4-BE49-F238E27FC236}">
                  <a16:creationId xmlns:a16="http://schemas.microsoft.com/office/drawing/2014/main" id="{4B708709-E01F-E881-03C2-06F6752D3604}"/>
                </a:ext>
              </a:extLst>
            </p:cNvPr>
            <p:cNvSpPr/>
            <p:nvPr/>
          </p:nvSpPr>
          <p:spPr>
            <a:xfrm>
              <a:off x="2253325" y="4153425"/>
              <a:ext cx="222925" cy="231425"/>
            </a:xfrm>
            <a:custGeom>
              <a:avLst/>
              <a:gdLst/>
              <a:ahLst/>
              <a:cxnLst/>
              <a:rect l="l" t="t" r="r" b="b"/>
              <a:pathLst>
                <a:path w="8917" h="9257" extrusionOk="0">
                  <a:moveTo>
                    <a:pt x="8759" y="1"/>
                  </a:moveTo>
                  <a:cubicBezTo>
                    <a:pt x="3863" y="132"/>
                    <a:pt x="1" y="4203"/>
                    <a:pt x="118" y="9100"/>
                  </a:cubicBezTo>
                  <a:cubicBezTo>
                    <a:pt x="118" y="9189"/>
                    <a:pt x="181" y="9254"/>
                    <a:pt x="269" y="9257"/>
                  </a:cubicBezTo>
                  <a:lnTo>
                    <a:pt x="269" y="9257"/>
                  </a:lnTo>
                  <a:cubicBezTo>
                    <a:pt x="358" y="9253"/>
                    <a:pt x="433" y="9177"/>
                    <a:pt x="433" y="9100"/>
                  </a:cubicBezTo>
                  <a:cubicBezTo>
                    <a:pt x="315" y="4374"/>
                    <a:pt x="4033" y="459"/>
                    <a:pt x="8759" y="328"/>
                  </a:cubicBezTo>
                  <a:cubicBezTo>
                    <a:pt x="8838" y="328"/>
                    <a:pt x="8916" y="263"/>
                    <a:pt x="8916" y="171"/>
                  </a:cubicBezTo>
                  <a:cubicBezTo>
                    <a:pt x="8916" y="79"/>
                    <a:pt x="8838" y="1"/>
                    <a:pt x="8759" y="1"/>
                  </a:cubicBezTo>
                  <a:close/>
                  <a:moveTo>
                    <a:pt x="269" y="9257"/>
                  </a:moveTo>
                  <a:cubicBezTo>
                    <a:pt x="267" y="9257"/>
                    <a:pt x="265" y="9257"/>
                    <a:pt x="262" y="9257"/>
                  </a:cubicBezTo>
                  <a:lnTo>
                    <a:pt x="276" y="9257"/>
                  </a:lnTo>
                  <a:cubicBezTo>
                    <a:pt x="273" y="9257"/>
                    <a:pt x="271" y="9257"/>
                    <a:pt x="269" y="9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11;p45">
              <a:extLst>
                <a:ext uri="{FF2B5EF4-FFF2-40B4-BE49-F238E27FC236}">
                  <a16:creationId xmlns:a16="http://schemas.microsoft.com/office/drawing/2014/main" id="{864086DA-B0CB-974B-14E6-17B61FD3D2A1}"/>
                </a:ext>
              </a:extLst>
            </p:cNvPr>
            <p:cNvSpPr/>
            <p:nvPr/>
          </p:nvSpPr>
          <p:spPr>
            <a:xfrm>
              <a:off x="2307975" y="4207100"/>
              <a:ext cx="180700" cy="187575"/>
            </a:xfrm>
            <a:custGeom>
              <a:avLst/>
              <a:gdLst/>
              <a:ahLst/>
              <a:cxnLst/>
              <a:rect l="l" t="t" r="r" b="b"/>
              <a:pathLst>
                <a:path w="7228" h="7503" extrusionOk="0">
                  <a:moveTo>
                    <a:pt x="7071" y="1"/>
                  </a:moveTo>
                  <a:cubicBezTo>
                    <a:pt x="3117" y="106"/>
                    <a:pt x="1" y="3392"/>
                    <a:pt x="93" y="7333"/>
                  </a:cubicBezTo>
                  <a:cubicBezTo>
                    <a:pt x="93" y="7421"/>
                    <a:pt x="165" y="7497"/>
                    <a:pt x="252" y="7502"/>
                  </a:cubicBezTo>
                  <a:lnTo>
                    <a:pt x="252" y="7502"/>
                  </a:lnTo>
                  <a:cubicBezTo>
                    <a:pt x="343" y="7489"/>
                    <a:pt x="407" y="7423"/>
                    <a:pt x="407" y="7333"/>
                  </a:cubicBezTo>
                  <a:cubicBezTo>
                    <a:pt x="315" y="3562"/>
                    <a:pt x="3287" y="433"/>
                    <a:pt x="7071" y="328"/>
                  </a:cubicBezTo>
                  <a:cubicBezTo>
                    <a:pt x="7149" y="328"/>
                    <a:pt x="7228" y="263"/>
                    <a:pt x="7228" y="171"/>
                  </a:cubicBezTo>
                  <a:cubicBezTo>
                    <a:pt x="7228" y="80"/>
                    <a:pt x="7149" y="1"/>
                    <a:pt x="7071" y="1"/>
                  </a:cubicBezTo>
                  <a:close/>
                  <a:moveTo>
                    <a:pt x="252" y="7502"/>
                  </a:moveTo>
                  <a:cubicBezTo>
                    <a:pt x="251" y="7503"/>
                    <a:pt x="251" y="7503"/>
                    <a:pt x="250" y="7503"/>
                  </a:cubicBezTo>
                  <a:lnTo>
                    <a:pt x="263" y="7503"/>
                  </a:lnTo>
                  <a:cubicBezTo>
                    <a:pt x="259" y="7503"/>
                    <a:pt x="256" y="7503"/>
                    <a:pt x="252" y="75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912;p45">
              <a:extLst>
                <a:ext uri="{FF2B5EF4-FFF2-40B4-BE49-F238E27FC236}">
                  <a16:creationId xmlns:a16="http://schemas.microsoft.com/office/drawing/2014/main" id="{7B33113B-2A59-9CD6-C1AC-C1E292A7C4A7}"/>
                </a:ext>
              </a:extLst>
            </p:cNvPr>
            <p:cNvSpPr/>
            <p:nvPr/>
          </p:nvSpPr>
          <p:spPr>
            <a:xfrm>
              <a:off x="2368200" y="4267325"/>
              <a:ext cx="112300" cy="114925"/>
            </a:xfrm>
            <a:custGeom>
              <a:avLst/>
              <a:gdLst/>
              <a:ahLst/>
              <a:cxnLst/>
              <a:rect l="l" t="t" r="r" b="b"/>
              <a:pathLst>
                <a:path w="4492" h="4597" extrusionOk="0">
                  <a:moveTo>
                    <a:pt x="4282" y="1"/>
                  </a:moveTo>
                  <a:cubicBezTo>
                    <a:pt x="1886" y="53"/>
                    <a:pt x="1" y="2043"/>
                    <a:pt x="66" y="4426"/>
                  </a:cubicBezTo>
                  <a:cubicBezTo>
                    <a:pt x="66" y="4518"/>
                    <a:pt x="145" y="4596"/>
                    <a:pt x="237" y="4596"/>
                  </a:cubicBezTo>
                  <a:lnTo>
                    <a:pt x="224" y="4583"/>
                  </a:lnTo>
                  <a:cubicBezTo>
                    <a:pt x="302" y="4583"/>
                    <a:pt x="381" y="4518"/>
                    <a:pt x="381" y="4426"/>
                  </a:cubicBezTo>
                  <a:cubicBezTo>
                    <a:pt x="328" y="2213"/>
                    <a:pt x="2070" y="381"/>
                    <a:pt x="4282" y="328"/>
                  </a:cubicBezTo>
                  <a:cubicBezTo>
                    <a:pt x="4492" y="328"/>
                    <a:pt x="4492" y="1"/>
                    <a:pt x="4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913;p45">
              <a:extLst>
                <a:ext uri="{FF2B5EF4-FFF2-40B4-BE49-F238E27FC236}">
                  <a16:creationId xmlns:a16="http://schemas.microsoft.com/office/drawing/2014/main" id="{97595F47-44E3-F666-6DB6-08325BE7C6BD}"/>
                </a:ext>
              </a:extLst>
            </p:cNvPr>
            <p:cNvSpPr/>
            <p:nvPr/>
          </p:nvSpPr>
          <p:spPr>
            <a:xfrm>
              <a:off x="2424175" y="4322650"/>
              <a:ext cx="56325" cy="57950"/>
            </a:xfrm>
            <a:custGeom>
              <a:avLst/>
              <a:gdLst/>
              <a:ahLst/>
              <a:cxnLst/>
              <a:rect l="l" t="t" r="r" b="b"/>
              <a:pathLst>
                <a:path w="2253" h="2318" extrusionOk="0">
                  <a:moveTo>
                    <a:pt x="2095" y="0"/>
                  </a:moveTo>
                  <a:cubicBezTo>
                    <a:pt x="930" y="27"/>
                    <a:pt x="1" y="995"/>
                    <a:pt x="40" y="2161"/>
                  </a:cubicBezTo>
                  <a:cubicBezTo>
                    <a:pt x="40" y="2250"/>
                    <a:pt x="102" y="2315"/>
                    <a:pt x="190" y="2318"/>
                  </a:cubicBezTo>
                  <a:lnTo>
                    <a:pt x="190" y="2318"/>
                  </a:lnTo>
                  <a:cubicBezTo>
                    <a:pt x="279" y="2314"/>
                    <a:pt x="354" y="2237"/>
                    <a:pt x="354" y="2148"/>
                  </a:cubicBezTo>
                  <a:cubicBezTo>
                    <a:pt x="328" y="1166"/>
                    <a:pt x="1114" y="354"/>
                    <a:pt x="2095" y="315"/>
                  </a:cubicBezTo>
                  <a:cubicBezTo>
                    <a:pt x="2187" y="315"/>
                    <a:pt x="2253" y="249"/>
                    <a:pt x="2253" y="158"/>
                  </a:cubicBezTo>
                  <a:cubicBezTo>
                    <a:pt x="2253" y="66"/>
                    <a:pt x="2187" y="0"/>
                    <a:pt x="2095" y="0"/>
                  </a:cubicBezTo>
                  <a:close/>
                  <a:moveTo>
                    <a:pt x="190" y="2318"/>
                  </a:moveTo>
                  <a:cubicBezTo>
                    <a:pt x="188" y="2318"/>
                    <a:pt x="186" y="2318"/>
                    <a:pt x="184" y="2318"/>
                  </a:cubicBezTo>
                  <a:lnTo>
                    <a:pt x="197" y="2318"/>
                  </a:lnTo>
                  <a:cubicBezTo>
                    <a:pt x="195" y="2318"/>
                    <a:pt x="193" y="2318"/>
                    <a:pt x="190" y="23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943;p45">
            <a:extLst>
              <a:ext uri="{FF2B5EF4-FFF2-40B4-BE49-F238E27FC236}">
                <a16:creationId xmlns:a16="http://schemas.microsoft.com/office/drawing/2014/main" id="{3C0395A1-162B-63CB-1EAF-C6403B64945B}"/>
              </a:ext>
            </a:extLst>
          </p:cNvPr>
          <p:cNvGrpSpPr/>
          <p:nvPr/>
        </p:nvGrpSpPr>
        <p:grpSpPr>
          <a:xfrm rot="19921936" flipH="1">
            <a:off x="5350752" y="323081"/>
            <a:ext cx="1628258" cy="1352997"/>
            <a:chOff x="452825" y="2888400"/>
            <a:chExt cx="1041825" cy="865750"/>
          </a:xfrm>
        </p:grpSpPr>
        <p:sp>
          <p:nvSpPr>
            <p:cNvPr id="39" name="Google Shape;944;p45">
              <a:extLst>
                <a:ext uri="{FF2B5EF4-FFF2-40B4-BE49-F238E27FC236}">
                  <a16:creationId xmlns:a16="http://schemas.microsoft.com/office/drawing/2014/main" id="{D5DC7066-A700-22D0-2DE0-055BF5B0A66B}"/>
                </a:ext>
              </a:extLst>
            </p:cNvPr>
            <p:cNvSpPr/>
            <p:nvPr/>
          </p:nvSpPr>
          <p:spPr>
            <a:xfrm>
              <a:off x="605350" y="2893325"/>
              <a:ext cx="237000" cy="187550"/>
            </a:xfrm>
            <a:custGeom>
              <a:avLst/>
              <a:gdLst/>
              <a:ahLst/>
              <a:cxnLst/>
              <a:rect l="l" t="t" r="r" b="b"/>
              <a:pathLst>
                <a:path w="9480" h="7502" extrusionOk="0">
                  <a:moveTo>
                    <a:pt x="5093" y="0"/>
                  </a:moveTo>
                  <a:lnTo>
                    <a:pt x="0" y="26"/>
                  </a:lnTo>
                  <a:lnTo>
                    <a:pt x="0" y="262"/>
                  </a:lnTo>
                  <a:lnTo>
                    <a:pt x="5093" y="236"/>
                  </a:lnTo>
                  <a:lnTo>
                    <a:pt x="5119" y="236"/>
                  </a:lnTo>
                  <a:cubicBezTo>
                    <a:pt x="6874" y="236"/>
                    <a:pt x="8275" y="1453"/>
                    <a:pt x="8484" y="3155"/>
                  </a:cubicBezTo>
                  <a:lnTo>
                    <a:pt x="9244" y="7502"/>
                  </a:lnTo>
                  <a:lnTo>
                    <a:pt x="9479" y="7463"/>
                  </a:lnTo>
                  <a:lnTo>
                    <a:pt x="8720" y="3116"/>
                  </a:lnTo>
                  <a:cubicBezTo>
                    <a:pt x="8510" y="1309"/>
                    <a:pt x="6992" y="0"/>
                    <a:pt x="5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945;p45">
              <a:extLst>
                <a:ext uri="{FF2B5EF4-FFF2-40B4-BE49-F238E27FC236}">
                  <a16:creationId xmlns:a16="http://schemas.microsoft.com/office/drawing/2014/main" id="{CCE7BCCF-6B49-1EB2-0CDD-50B8EE0FB8A4}"/>
                </a:ext>
              </a:extLst>
            </p:cNvPr>
            <p:cNvSpPr/>
            <p:nvPr/>
          </p:nvSpPr>
          <p:spPr>
            <a:xfrm>
              <a:off x="1260950" y="3078250"/>
              <a:ext cx="71050" cy="317825"/>
            </a:xfrm>
            <a:custGeom>
              <a:avLst/>
              <a:gdLst/>
              <a:ahLst/>
              <a:cxnLst/>
              <a:rect l="l" t="t" r="r" b="b"/>
              <a:pathLst>
                <a:path w="2842" h="12713" extrusionOk="0">
                  <a:moveTo>
                    <a:pt x="2684" y="0"/>
                  </a:moveTo>
                  <a:lnTo>
                    <a:pt x="0" y="12673"/>
                  </a:lnTo>
                  <a:lnTo>
                    <a:pt x="157" y="12713"/>
                  </a:lnTo>
                  <a:lnTo>
                    <a:pt x="2841" y="26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946;p45">
              <a:extLst>
                <a:ext uri="{FF2B5EF4-FFF2-40B4-BE49-F238E27FC236}">
                  <a16:creationId xmlns:a16="http://schemas.microsoft.com/office/drawing/2014/main" id="{5656CE26-24A8-E359-3E7C-1788CEB5B774}"/>
                </a:ext>
              </a:extLst>
            </p:cNvPr>
            <p:cNvSpPr/>
            <p:nvPr/>
          </p:nvSpPr>
          <p:spPr>
            <a:xfrm>
              <a:off x="481300" y="2933575"/>
              <a:ext cx="1013350" cy="500800"/>
            </a:xfrm>
            <a:custGeom>
              <a:avLst/>
              <a:gdLst/>
              <a:ahLst/>
              <a:cxnLst/>
              <a:rect l="l" t="t" r="r" b="b"/>
              <a:pathLst>
                <a:path w="40534" h="20032" extrusionOk="0">
                  <a:moveTo>
                    <a:pt x="5106" y="0"/>
                  </a:moveTo>
                  <a:lnTo>
                    <a:pt x="0" y="27"/>
                  </a:lnTo>
                  <a:lnTo>
                    <a:pt x="0" y="275"/>
                  </a:lnTo>
                  <a:lnTo>
                    <a:pt x="5106" y="236"/>
                  </a:lnTo>
                  <a:lnTo>
                    <a:pt x="5120" y="236"/>
                  </a:lnTo>
                  <a:cubicBezTo>
                    <a:pt x="6874" y="236"/>
                    <a:pt x="8288" y="1467"/>
                    <a:pt x="8484" y="3156"/>
                  </a:cubicBezTo>
                  <a:lnTo>
                    <a:pt x="8825" y="6062"/>
                  </a:lnTo>
                  <a:lnTo>
                    <a:pt x="38793" y="5879"/>
                  </a:lnTo>
                  <a:cubicBezTo>
                    <a:pt x="38806" y="5878"/>
                    <a:pt x="38819" y="5878"/>
                    <a:pt x="38832" y="5878"/>
                  </a:cubicBezTo>
                  <a:cubicBezTo>
                    <a:pt x="39288" y="5878"/>
                    <a:pt x="39703" y="6099"/>
                    <a:pt x="39958" y="6468"/>
                  </a:cubicBezTo>
                  <a:cubicBezTo>
                    <a:pt x="40233" y="6874"/>
                    <a:pt x="40285" y="7384"/>
                    <a:pt x="40102" y="7830"/>
                  </a:cubicBezTo>
                  <a:lnTo>
                    <a:pt x="36528" y="16994"/>
                  </a:lnTo>
                  <a:cubicBezTo>
                    <a:pt x="36266" y="17649"/>
                    <a:pt x="35637" y="18081"/>
                    <a:pt x="34930" y="18094"/>
                  </a:cubicBezTo>
                  <a:lnTo>
                    <a:pt x="10658" y="19770"/>
                  </a:lnTo>
                  <a:lnTo>
                    <a:pt x="9152" y="6808"/>
                  </a:lnTo>
                  <a:lnTo>
                    <a:pt x="8916" y="6835"/>
                  </a:lnTo>
                  <a:lnTo>
                    <a:pt x="10448" y="20031"/>
                  </a:lnTo>
                  <a:lnTo>
                    <a:pt x="34930" y="18343"/>
                  </a:lnTo>
                  <a:cubicBezTo>
                    <a:pt x="35742" y="18329"/>
                    <a:pt x="36462" y="17832"/>
                    <a:pt x="36750" y="17073"/>
                  </a:cubicBezTo>
                  <a:lnTo>
                    <a:pt x="40324" y="7908"/>
                  </a:lnTo>
                  <a:cubicBezTo>
                    <a:pt x="40534" y="7397"/>
                    <a:pt x="40482" y="6795"/>
                    <a:pt x="40167" y="6337"/>
                  </a:cubicBezTo>
                  <a:cubicBezTo>
                    <a:pt x="39853" y="5892"/>
                    <a:pt x="39343" y="5630"/>
                    <a:pt x="38793" y="5630"/>
                  </a:cubicBezTo>
                  <a:lnTo>
                    <a:pt x="38780" y="5630"/>
                  </a:lnTo>
                  <a:lnTo>
                    <a:pt x="9034" y="5813"/>
                  </a:lnTo>
                  <a:lnTo>
                    <a:pt x="8720" y="3116"/>
                  </a:lnTo>
                  <a:cubicBezTo>
                    <a:pt x="8510" y="1310"/>
                    <a:pt x="6992" y="0"/>
                    <a:pt x="5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47;p45">
              <a:extLst>
                <a:ext uri="{FF2B5EF4-FFF2-40B4-BE49-F238E27FC236}">
                  <a16:creationId xmlns:a16="http://schemas.microsoft.com/office/drawing/2014/main" id="{86ACB2BF-91D5-1837-2C1C-214E438221AE}"/>
                </a:ext>
              </a:extLst>
            </p:cNvPr>
            <p:cNvSpPr/>
            <p:nvPr/>
          </p:nvSpPr>
          <p:spPr>
            <a:xfrm>
              <a:off x="745425" y="3440900"/>
              <a:ext cx="574125" cy="235025"/>
            </a:xfrm>
            <a:custGeom>
              <a:avLst/>
              <a:gdLst/>
              <a:ahLst/>
              <a:cxnLst/>
              <a:rect l="l" t="t" r="r" b="b"/>
              <a:pathLst>
                <a:path w="22965" h="9401" extrusionOk="0">
                  <a:moveTo>
                    <a:pt x="237" y="0"/>
                  </a:moveTo>
                  <a:lnTo>
                    <a:pt x="1" y="40"/>
                  </a:lnTo>
                  <a:lnTo>
                    <a:pt x="1114" y="7397"/>
                  </a:lnTo>
                  <a:cubicBezTo>
                    <a:pt x="1296" y="8554"/>
                    <a:pt x="2277" y="9401"/>
                    <a:pt x="3431" y="9401"/>
                  </a:cubicBezTo>
                  <a:cubicBezTo>
                    <a:pt x="3440" y="9401"/>
                    <a:pt x="3448" y="9401"/>
                    <a:pt x="3457" y="9400"/>
                  </a:cubicBezTo>
                  <a:lnTo>
                    <a:pt x="3536" y="9400"/>
                  </a:lnTo>
                  <a:cubicBezTo>
                    <a:pt x="6794" y="9295"/>
                    <a:pt x="13408" y="9275"/>
                    <a:pt x="18009" y="9275"/>
                  </a:cubicBezTo>
                  <a:cubicBezTo>
                    <a:pt x="20841" y="9275"/>
                    <a:pt x="22910" y="9283"/>
                    <a:pt x="22965" y="9283"/>
                  </a:cubicBezTo>
                  <a:lnTo>
                    <a:pt x="22965" y="9047"/>
                  </a:lnTo>
                  <a:cubicBezTo>
                    <a:pt x="22910" y="9047"/>
                    <a:pt x="20841" y="9039"/>
                    <a:pt x="18009" y="9039"/>
                  </a:cubicBezTo>
                  <a:cubicBezTo>
                    <a:pt x="13408" y="9039"/>
                    <a:pt x="6794" y="9059"/>
                    <a:pt x="3536" y="9165"/>
                  </a:cubicBezTo>
                  <a:cubicBezTo>
                    <a:pt x="3509" y="9166"/>
                    <a:pt x="3483" y="9166"/>
                    <a:pt x="3457" y="9166"/>
                  </a:cubicBezTo>
                  <a:cubicBezTo>
                    <a:pt x="2404" y="9166"/>
                    <a:pt x="1516" y="8406"/>
                    <a:pt x="1362" y="7371"/>
                  </a:cubicBezTo>
                  <a:lnTo>
                    <a:pt x="2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948;p45">
              <a:extLst>
                <a:ext uri="{FF2B5EF4-FFF2-40B4-BE49-F238E27FC236}">
                  <a16:creationId xmlns:a16="http://schemas.microsoft.com/office/drawing/2014/main" id="{BF0BD7AC-99C3-268D-BE02-52B84C914692}"/>
                </a:ext>
              </a:extLst>
            </p:cNvPr>
            <p:cNvSpPr/>
            <p:nvPr/>
          </p:nvSpPr>
          <p:spPr>
            <a:xfrm>
              <a:off x="845925" y="3624825"/>
              <a:ext cx="125375" cy="129325"/>
            </a:xfrm>
            <a:custGeom>
              <a:avLst/>
              <a:gdLst/>
              <a:ahLst/>
              <a:cxnLst/>
              <a:rect l="l" t="t" r="r" b="b"/>
              <a:pathLst>
                <a:path w="5015" h="5173" extrusionOk="0">
                  <a:moveTo>
                    <a:pt x="2440" y="1"/>
                  </a:moveTo>
                  <a:cubicBezTo>
                    <a:pt x="2426" y="1"/>
                    <a:pt x="2411" y="1"/>
                    <a:pt x="2396" y="1"/>
                  </a:cubicBezTo>
                  <a:cubicBezTo>
                    <a:pt x="1048" y="27"/>
                    <a:pt x="0" y="1192"/>
                    <a:pt x="66" y="2619"/>
                  </a:cubicBezTo>
                  <a:cubicBezTo>
                    <a:pt x="130" y="4031"/>
                    <a:pt x="1258" y="5173"/>
                    <a:pt x="2587" y="5173"/>
                  </a:cubicBezTo>
                  <a:cubicBezTo>
                    <a:pt x="2602" y="5173"/>
                    <a:pt x="2617" y="5173"/>
                    <a:pt x="2632" y="5172"/>
                  </a:cubicBezTo>
                  <a:cubicBezTo>
                    <a:pt x="3967" y="5146"/>
                    <a:pt x="5014" y="3981"/>
                    <a:pt x="4949" y="2554"/>
                  </a:cubicBezTo>
                  <a:cubicBezTo>
                    <a:pt x="4884" y="1156"/>
                    <a:pt x="3757" y="1"/>
                    <a:pt x="24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949;p45">
              <a:extLst>
                <a:ext uri="{FF2B5EF4-FFF2-40B4-BE49-F238E27FC236}">
                  <a16:creationId xmlns:a16="http://schemas.microsoft.com/office/drawing/2014/main" id="{F8CD457B-BBFA-8E62-523E-47860C4D934F}"/>
                </a:ext>
              </a:extLst>
            </p:cNvPr>
            <p:cNvSpPr/>
            <p:nvPr/>
          </p:nvSpPr>
          <p:spPr>
            <a:xfrm>
              <a:off x="891750" y="3672300"/>
              <a:ext cx="34050" cy="34400"/>
            </a:xfrm>
            <a:custGeom>
              <a:avLst/>
              <a:gdLst/>
              <a:ahLst/>
              <a:cxnLst/>
              <a:rect l="l" t="t" r="r" b="b"/>
              <a:pathLst>
                <a:path w="1362" h="1376" extrusionOk="0">
                  <a:moveTo>
                    <a:pt x="655" y="0"/>
                  </a:moveTo>
                  <a:cubicBezTo>
                    <a:pt x="288" y="13"/>
                    <a:pt x="0" y="328"/>
                    <a:pt x="26" y="694"/>
                  </a:cubicBezTo>
                  <a:cubicBezTo>
                    <a:pt x="39" y="1061"/>
                    <a:pt x="340" y="1362"/>
                    <a:pt x="720" y="1375"/>
                  </a:cubicBezTo>
                  <a:cubicBezTo>
                    <a:pt x="1087" y="1362"/>
                    <a:pt x="1362" y="1048"/>
                    <a:pt x="1335" y="681"/>
                  </a:cubicBezTo>
                  <a:cubicBezTo>
                    <a:pt x="1322" y="302"/>
                    <a:pt x="1021" y="0"/>
                    <a:pt x="6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950;p45">
              <a:extLst>
                <a:ext uri="{FF2B5EF4-FFF2-40B4-BE49-F238E27FC236}">
                  <a16:creationId xmlns:a16="http://schemas.microsoft.com/office/drawing/2014/main" id="{96B48A3D-585C-C1B6-51D7-AE88CEAADBDA}"/>
                </a:ext>
              </a:extLst>
            </p:cNvPr>
            <p:cNvSpPr/>
            <p:nvPr/>
          </p:nvSpPr>
          <p:spPr>
            <a:xfrm>
              <a:off x="1131000" y="3621550"/>
              <a:ext cx="125375" cy="129325"/>
            </a:xfrm>
            <a:custGeom>
              <a:avLst/>
              <a:gdLst/>
              <a:ahLst/>
              <a:cxnLst/>
              <a:rect l="l" t="t" r="r" b="b"/>
              <a:pathLst>
                <a:path w="5015" h="5173" extrusionOk="0">
                  <a:moveTo>
                    <a:pt x="2428" y="1"/>
                  </a:moveTo>
                  <a:cubicBezTo>
                    <a:pt x="2413" y="1"/>
                    <a:pt x="2398" y="1"/>
                    <a:pt x="2383" y="1"/>
                  </a:cubicBezTo>
                  <a:cubicBezTo>
                    <a:pt x="1048" y="27"/>
                    <a:pt x="0" y="1193"/>
                    <a:pt x="66" y="2620"/>
                  </a:cubicBezTo>
                  <a:cubicBezTo>
                    <a:pt x="131" y="4038"/>
                    <a:pt x="1270" y="5173"/>
                    <a:pt x="2609" y="5173"/>
                  </a:cubicBezTo>
                  <a:cubicBezTo>
                    <a:pt x="2617" y="5173"/>
                    <a:pt x="2624" y="5173"/>
                    <a:pt x="2632" y="5173"/>
                  </a:cubicBezTo>
                  <a:cubicBezTo>
                    <a:pt x="3967" y="5159"/>
                    <a:pt x="5015" y="3981"/>
                    <a:pt x="4949" y="2554"/>
                  </a:cubicBezTo>
                  <a:cubicBezTo>
                    <a:pt x="4885" y="1156"/>
                    <a:pt x="3757" y="1"/>
                    <a:pt x="24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951;p45">
              <a:extLst>
                <a:ext uri="{FF2B5EF4-FFF2-40B4-BE49-F238E27FC236}">
                  <a16:creationId xmlns:a16="http://schemas.microsoft.com/office/drawing/2014/main" id="{FC24CC86-14DF-1A29-BA25-BA599C0CF16F}"/>
                </a:ext>
              </a:extLst>
            </p:cNvPr>
            <p:cNvSpPr/>
            <p:nvPr/>
          </p:nvSpPr>
          <p:spPr>
            <a:xfrm>
              <a:off x="1176500" y="3669025"/>
              <a:ext cx="34375" cy="34400"/>
            </a:xfrm>
            <a:custGeom>
              <a:avLst/>
              <a:gdLst/>
              <a:ahLst/>
              <a:cxnLst/>
              <a:rect l="l" t="t" r="r" b="b"/>
              <a:pathLst>
                <a:path w="1375" h="1376" extrusionOk="0">
                  <a:moveTo>
                    <a:pt x="655" y="0"/>
                  </a:moveTo>
                  <a:cubicBezTo>
                    <a:pt x="288" y="14"/>
                    <a:pt x="0" y="328"/>
                    <a:pt x="40" y="694"/>
                  </a:cubicBezTo>
                  <a:cubicBezTo>
                    <a:pt x="40" y="1074"/>
                    <a:pt x="341" y="1375"/>
                    <a:pt x="720" y="1375"/>
                  </a:cubicBezTo>
                  <a:cubicBezTo>
                    <a:pt x="1087" y="1362"/>
                    <a:pt x="1375" y="1048"/>
                    <a:pt x="1336" y="681"/>
                  </a:cubicBezTo>
                  <a:cubicBezTo>
                    <a:pt x="1323" y="315"/>
                    <a:pt x="1021" y="14"/>
                    <a:pt x="6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952;p45">
              <a:extLst>
                <a:ext uri="{FF2B5EF4-FFF2-40B4-BE49-F238E27FC236}">
                  <a16:creationId xmlns:a16="http://schemas.microsoft.com/office/drawing/2014/main" id="{199D4651-C39E-B308-8BE2-98C843FF2E98}"/>
                </a:ext>
              </a:extLst>
            </p:cNvPr>
            <p:cNvSpPr/>
            <p:nvPr/>
          </p:nvSpPr>
          <p:spPr>
            <a:xfrm>
              <a:off x="1115950" y="3078900"/>
              <a:ext cx="34725" cy="326350"/>
            </a:xfrm>
            <a:custGeom>
              <a:avLst/>
              <a:gdLst/>
              <a:ahLst/>
              <a:cxnLst/>
              <a:rect l="l" t="t" r="r" b="b"/>
              <a:pathLst>
                <a:path w="1389" h="13054" extrusionOk="0">
                  <a:moveTo>
                    <a:pt x="1218" y="0"/>
                  </a:moveTo>
                  <a:lnTo>
                    <a:pt x="0" y="13040"/>
                  </a:lnTo>
                  <a:lnTo>
                    <a:pt x="157" y="13053"/>
                  </a:lnTo>
                  <a:lnTo>
                    <a:pt x="1388" y="13"/>
                  </a:lnTo>
                  <a:lnTo>
                    <a:pt x="12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53;p45">
              <a:extLst>
                <a:ext uri="{FF2B5EF4-FFF2-40B4-BE49-F238E27FC236}">
                  <a16:creationId xmlns:a16="http://schemas.microsoft.com/office/drawing/2014/main" id="{BA1DE3CF-24D9-4035-722F-5A2A462B2DB5}"/>
                </a:ext>
              </a:extLst>
            </p:cNvPr>
            <p:cNvSpPr/>
            <p:nvPr/>
          </p:nvSpPr>
          <p:spPr>
            <a:xfrm>
              <a:off x="973900" y="3080525"/>
              <a:ext cx="3950" cy="334875"/>
            </a:xfrm>
            <a:custGeom>
              <a:avLst/>
              <a:gdLst/>
              <a:ahLst/>
              <a:cxnLst/>
              <a:rect l="l" t="t" r="r" b="b"/>
              <a:pathLst>
                <a:path w="158" h="13395" extrusionOk="0">
                  <a:moveTo>
                    <a:pt x="0" y="1"/>
                  </a:moveTo>
                  <a:lnTo>
                    <a:pt x="0" y="13394"/>
                  </a:lnTo>
                  <a:lnTo>
                    <a:pt x="157" y="13394"/>
                  </a:lnTo>
                  <a:lnTo>
                    <a:pt x="1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54;p45">
              <a:extLst>
                <a:ext uri="{FF2B5EF4-FFF2-40B4-BE49-F238E27FC236}">
                  <a16:creationId xmlns:a16="http://schemas.microsoft.com/office/drawing/2014/main" id="{64305180-7C57-A449-9392-0E649367B65D}"/>
                </a:ext>
              </a:extLst>
            </p:cNvPr>
            <p:cNvSpPr/>
            <p:nvPr/>
          </p:nvSpPr>
          <p:spPr>
            <a:xfrm>
              <a:off x="802375" y="3081525"/>
              <a:ext cx="27850" cy="341400"/>
            </a:xfrm>
            <a:custGeom>
              <a:avLst/>
              <a:gdLst/>
              <a:ahLst/>
              <a:cxnLst/>
              <a:rect l="l" t="t" r="r" b="b"/>
              <a:pathLst>
                <a:path w="1114" h="13656" extrusionOk="0">
                  <a:moveTo>
                    <a:pt x="158" y="0"/>
                  </a:moveTo>
                  <a:lnTo>
                    <a:pt x="1" y="13"/>
                  </a:lnTo>
                  <a:lnTo>
                    <a:pt x="957" y="13655"/>
                  </a:lnTo>
                  <a:lnTo>
                    <a:pt x="1114" y="13642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55;p45">
              <a:extLst>
                <a:ext uri="{FF2B5EF4-FFF2-40B4-BE49-F238E27FC236}">
                  <a16:creationId xmlns:a16="http://schemas.microsoft.com/office/drawing/2014/main" id="{33B4788E-E7EC-B466-B643-C3B1E5BA50F6}"/>
                </a:ext>
              </a:extLst>
            </p:cNvPr>
            <p:cNvSpPr/>
            <p:nvPr/>
          </p:nvSpPr>
          <p:spPr>
            <a:xfrm>
              <a:off x="732350" y="3320125"/>
              <a:ext cx="679500" cy="8200"/>
            </a:xfrm>
            <a:custGeom>
              <a:avLst/>
              <a:gdLst/>
              <a:ahLst/>
              <a:cxnLst/>
              <a:rect l="l" t="t" r="r" b="b"/>
              <a:pathLst>
                <a:path w="27180" h="328" extrusionOk="0">
                  <a:moveTo>
                    <a:pt x="27180" y="0"/>
                  </a:moveTo>
                  <a:lnTo>
                    <a:pt x="0" y="157"/>
                  </a:lnTo>
                  <a:lnTo>
                    <a:pt x="0" y="328"/>
                  </a:lnTo>
                  <a:lnTo>
                    <a:pt x="27180" y="157"/>
                  </a:lnTo>
                  <a:lnTo>
                    <a:pt x="271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56;p45">
              <a:extLst>
                <a:ext uri="{FF2B5EF4-FFF2-40B4-BE49-F238E27FC236}">
                  <a16:creationId xmlns:a16="http://schemas.microsoft.com/office/drawing/2014/main" id="{0FEEB3FC-F388-2C8D-190E-350921F31EB1}"/>
                </a:ext>
              </a:extLst>
            </p:cNvPr>
            <p:cNvSpPr/>
            <p:nvPr/>
          </p:nvSpPr>
          <p:spPr>
            <a:xfrm>
              <a:off x="716950" y="3198025"/>
              <a:ext cx="738750" cy="8550"/>
            </a:xfrm>
            <a:custGeom>
              <a:avLst/>
              <a:gdLst/>
              <a:ahLst/>
              <a:cxnLst/>
              <a:rect l="l" t="t" r="r" b="b"/>
              <a:pathLst>
                <a:path w="29550" h="342" extrusionOk="0">
                  <a:moveTo>
                    <a:pt x="29550" y="1"/>
                  </a:moveTo>
                  <a:lnTo>
                    <a:pt x="1" y="171"/>
                  </a:lnTo>
                  <a:lnTo>
                    <a:pt x="1" y="341"/>
                  </a:lnTo>
                  <a:lnTo>
                    <a:pt x="29550" y="158"/>
                  </a:lnTo>
                  <a:lnTo>
                    <a:pt x="295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57;p45">
              <a:extLst>
                <a:ext uri="{FF2B5EF4-FFF2-40B4-BE49-F238E27FC236}">
                  <a16:creationId xmlns:a16="http://schemas.microsoft.com/office/drawing/2014/main" id="{746958F7-4E3B-F406-CEFC-BF3F4618D6FD}"/>
                </a:ext>
              </a:extLst>
            </p:cNvPr>
            <p:cNvSpPr/>
            <p:nvPr/>
          </p:nvSpPr>
          <p:spPr>
            <a:xfrm>
              <a:off x="452825" y="2930300"/>
              <a:ext cx="124725" cy="32100"/>
            </a:xfrm>
            <a:custGeom>
              <a:avLst/>
              <a:gdLst/>
              <a:ahLst/>
              <a:cxnLst/>
              <a:rect l="l" t="t" r="r" b="b"/>
              <a:pathLst>
                <a:path w="4989" h="1284" extrusionOk="0">
                  <a:moveTo>
                    <a:pt x="642" y="1"/>
                  </a:moveTo>
                  <a:cubicBezTo>
                    <a:pt x="289" y="1"/>
                    <a:pt x="0" y="289"/>
                    <a:pt x="0" y="642"/>
                  </a:cubicBezTo>
                  <a:cubicBezTo>
                    <a:pt x="0" y="996"/>
                    <a:pt x="289" y="1284"/>
                    <a:pt x="642" y="1284"/>
                  </a:cubicBezTo>
                  <a:lnTo>
                    <a:pt x="4347" y="1284"/>
                  </a:lnTo>
                  <a:cubicBezTo>
                    <a:pt x="4701" y="1284"/>
                    <a:pt x="4989" y="996"/>
                    <a:pt x="4989" y="642"/>
                  </a:cubicBezTo>
                  <a:cubicBezTo>
                    <a:pt x="4989" y="289"/>
                    <a:pt x="4701" y="1"/>
                    <a:pt x="4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958;p45">
              <a:extLst>
                <a:ext uri="{FF2B5EF4-FFF2-40B4-BE49-F238E27FC236}">
                  <a16:creationId xmlns:a16="http://schemas.microsoft.com/office/drawing/2014/main" id="{C2F6009F-752C-4656-A7DD-2B53E969FE6B}"/>
                </a:ext>
              </a:extLst>
            </p:cNvPr>
            <p:cNvSpPr/>
            <p:nvPr/>
          </p:nvSpPr>
          <p:spPr>
            <a:xfrm>
              <a:off x="552325" y="2888400"/>
              <a:ext cx="124725" cy="32100"/>
            </a:xfrm>
            <a:custGeom>
              <a:avLst/>
              <a:gdLst/>
              <a:ahLst/>
              <a:cxnLst/>
              <a:rect l="l" t="t" r="r" b="b"/>
              <a:pathLst>
                <a:path w="4989" h="1284" extrusionOk="0">
                  <a:moveTo>
                    <a:pt x="642" y="1"/>
                  </a:moveTo>
                  <a:cubicBezTo>
                    <a:pt x="289" y="1"/>
                    <a:pt x="0" y="289"/>
                    <a:pt x="0" y="655"/>
                  </a:cubicBezTo>
                  <a:cubicBezTo>
                    <a:pt x="0" y="996"/>
                    <a:pt x="289" y="1284"/>
                    <a:pt x="642" y="1284"/>
                  </a:cubicBezTo>
                  <a:lnTo>
                    <a:pt x="4347" y="1284"/>
                  </a:lnTo>
                  <a:cubicBezTo>
                    <a:pt x="4687" y="1284"/>
                    <a:pt x="4976" y="996"/>
                    <a:pt x="4989" y="655"/>
                  </a:cubicBezTo>
                  <a:cubicBezTo>
                    <a:pt x="4989" y="289"/>
                    <a:pt x="4701" y="1"/>
                    <a:pt x="4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557989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CAB3E0-783D-2FEC-2F8F-CEABFECA8D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" t="11886" r="16739" b="4153"/>
          <a:stretch>
            <a:fillRect/>
          </a:stretch>
        </p:blipFill>
        <p:spPr>
          <a:xfrm>
            <a:off x="188100" y="187656"/>
            <a:ext cx="7634683" cy="3196680"/>
          </a:xfrm>
          <a:prstGeom prst="rect">
            <a:avLst/>
          </a:prstGeom>
          <a:ln w="3556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95" name="Google Shape;2778;p74">
            <a:extLst>
              <a:ext uri="{FF2B5EF4-FFF2-40B4-BE49-F238E27FC236}">
                <a16:creationId xmlns:a16="http://schemas.microsoft.com/office/drawing/2014/main" id="{4BDC3B77-7D68-0ABE-E7F3-0FEB32683A03}"/>
              </a:ext>
            </a:extLst>
          </p:cNvPr>
          <p:cNvGrpSpPr/>
          <p:nvPr/>
        </p:nvGrpSpPr>
        <p:grpSpPr>
          <a:xfrm>
            <a:off x="5076826" y="2957513"/>
            <a:ext cx="3819524" cy="2185987"/>
            <a:chOff x="3446952" y="3457647"/>
            <a:chExt cx="2104616" cy="1024075"/>
          </a:xfrm>
        </p:grpSpPr>
        <p:sp>
          <p:nvSpPr>
            <p:cNvPr id="4" name="Google Shape;2779;p74">
              <a:extLst>
                <a:ext uri="{FF2B5EF4-FFF2-40B4-BE49-F238E27FC236}">
                  <a16:creationId xmlns:a16="http://schemas.microsoft.com/office/drawing/2014/main" id="{6A4DDF43-5BF5-6637-89B5-DEB7D2AAE2D4}"/>
                </a:ext>
              </a:extLst>
            </p:cNvPr>
            <p:cNvSpPr/>
            <p:nvPr/>
          </p:nvSpPr>
          <p:spPr>
            <a:xfrm>
              <a:off x="4068006" y="3581704"/>
              <a:ext cx="85523" cy="169691"/>
            </a:xfrm>
            <a:custGeom>
              <a:avLst/>
              <a:gdLst/>
              <a:ahLst/>
              <a:cxnLst/>
              <a:rect l="l" t="t" r="r" b="b"/>
              <a:pathLst>
                <a:path w="2337" h="4637" extrusionOk="0">
                  <a:moveTo>
                    <a:pt x="1787" y="0"/>
                  </a:moveTo>
                  <a:lnTo>
                    <a:pt x="0" y="4412"/>
                  </a:lnTo>
                  <a:lnTo>
                    <a:pt x="562" y="4637"/>
                  </a:lnTo>
                  <a:lnTo>
                    <a:pt x="2337" y="225"/>
                  </a:lnTo>
                  <a:lnTo>
                    <a:pt x="178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780;p74">
              <a:extLst>
                <a:ext uri="{FF2B5EF4-FFF2-40B4-BE49-F238E27FC236}">
                  <a16:creationId xmlns:a16="http://schemas.microsoft.com/office/drawing/2014/main" id="{D4C59272-7995-A510-F3B1-61DF5EDB987E}"/>
                </a:ext>
              </a:extLst>
            </p:cNvPr>
            <p:cNvSpPr/>
            <p:nvPr/>
          </p:nvSpPr>
          <p:spPr>
            <a:xfrm>
              <a:off x="3966455" y="3699686"/>
              <a:ext cx="155529" cy="147807"/>
            </a:xfrm>
            <a:custGeom>
              <a:avLst/>
              <a:gdLst/>
              <a:ahLst/>
              <a:cxnLst/>
              <a:rect l="l" t="t" r="r" b="b"/>
              <a:pathLst>
                <a:path w="4250" h="4039" extrusionOk="0">
                  <a:moveTo>
                    <a:pt x="2850" y="1950"/>
                  </a:moveTo>
                  <a:cubicBezTo>
                    <a:pt x="2875" y="2350"/>
                    <a:pt x="2950" y="2737"/>
                    <a:pt x="3062" y="3100"/>
                  </a:cubicBezTo>
                  <a:lnTo>
                    <a:pt x="1875" y="2625"/>
                  </a:lnTo>
                  <a:cubicBezTo>
                    <a:pt x="2238" y="2462"/>
                    <a:pt x="2563" y="2225"/>
                    <a:pt x="2850" y="1950"/>
                  </a:cubicBezTo>
                  <a:close/>
                  <a:moveTo>
                    <a:pt x="3512" y="1"/>
                  </a:moveTo>
                  <a:lnTo>
                    <a:pt x="2887" y="950"/>
                  </a:lnTo>
                  <a:cubicBezTo>
                    <a:pt x="2463" y="1650"/>
                    <a:pt x="1763" y="2138"/>
                    <a:pt x="950" y="2300"/>
                  </a:cubicBezTo>
                  <a:lnTo>
                    <a:pt x="1" y="2512"/>
                  </a:lnTo>
                  <a:lnTo>
                    <a:pt x="2313" y="3450"/>
                  </a:lnTo>
                  <a:lnTo>
                    <a:pt x="3287" y="3850"/>
                  </a:lnTo>
                  <a:lnTo>
                    <a:pt x="3612" y="3975"/>
                  </a:lnTo>
                  <a:cubicBezTo>
                    <a:pt x="3687" y="4012"/>
                    <a:pt x="3775" y="4037"/>
                    <a:pt x="3862" y="4037"/>
                  </a:cubicBezTo>
                  <a:cubicBezTo>
                    <a:pt x="3872" y="4038"/>
                    <a:pt x="3881" y="4039"/>
                    <a:pt x="3891" y="4039"/>
                  </a:cubicBezTo>
                  <a:cubicBezTo>
                    <a:pt x="3991" y="4039"/>
                    <a:pt x="4078" y="3978"/>
                    <a:pt x="4112" y="3887"/>
                  </a:cubicBezTo>
                  <a:lnTo>
                    <a:pt x="4250" y="3650"/>
                  </a:lnTo>
                  <a:lnTo>
                    <a:pt x="4025" y="3500"/>
                  </a:lnTo>
                  <a:cubicBezTo>
                    <a:pt x="3612" y="3212"/>
                    <a:pt x="3387" y="2275"/>
                    <a:pt x="3450" y="1138"/>
                  </a:cubicBezTo>
                  <a:lnTo>
                    <a:pt x="35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781;p74">
              <a:extLst>
                <a:ext uri="{FF2B5EF4-FFF2-40B4-BE49-F238E27FC236}">
                  <a16:creationId xmlns:a16="http://schemas.microsoft.com/office/drawing/2014/main" id="{6978F545-81FF-F6D7-096B-A36E3443E1E4}"/>
                </a:ext>
              </a:extLst>
            </p:cNvPr>
            <p:cNvSpPr/>
            <p:nvPr/>
          </p:nvSpPr>
          <p:spPr>
            <a:xfrm>
              <a:off x="3841629" y="3770571"/>
              <a:ext cx="326098" cy="339602"/>
            </a:xfrm>
            <a:custGeom>
              <a:avLst/>
              <a:gdLst/>
              <a:ahLst/>
              <a:cxnLst/>
              <a:rect l="l" t="t" r="r" b="b"/>
              <a:pathLst>
                <a:path w="8911" h="9280" extrusionOk="0">
                  <a:moveTo>
                    <a:pt x="5116" y="0"/>
                  </a:moveTo>
                  <a:cubicBezTo>
                    <a:pt x="3484" y="0"/>
                    <a:pt x="1788" y="1261"/>
                    <a:pt x="987" y="3237"/>
                  </a:cubicBezTo>
                  <a:cubicBezTo>
                    <a:pt x="0" y="5687"/>
                    <a:pt x="750" y="8298"/>
                    <a:pt x="2662" y="9061"/>
                  </a:cubicBezTo>
                  <a:cubicBezTo>
                    <a:pt x="3030" y="9209"/>
                    <a:pt x="3413" y="9279"/>
                    <a:pt x="3800" y="9279"/>
                  </a:cubicBezTo>
                  <a:cubicBezTo>
                    <a:pt x="5435" y="9279"/>
                    <a:pt x="7125" y="8018"/>
                    <a:pt x="7923" y="6036"/>
                  </a:cubicBezTo>
                  <a:cubicBezTo>
                    <a:pt x="8910" y="3600"/>
                    <a:pt x="8148" y="988"/>
                    <a:pt x="6236" y="213"/>
                  </a:cubicBezTo>
                  <a:cubicBezTo>
                    <a:pt x="5874" y="69"/>
                    <a:pt x="5497" y="0"/>
                    <a:pt x="5116" y="0"/>
                  </a:cubicBezTo>
                  <a:close/>
                </a:path>
              </a:pathLst>
            </a:custGeom>
            <a:solidFill>
              <a:srgbClr val="AB73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782;p74">
              <a:extLst>
                <a:ext uri="{FF2B5EF4-FFF2-40B4-BE49-F238E27FC236}">
                  <a16:creationId xmlns:a16="http://schemas.microsoft.com/office/drawing/2014/main" id="{7E872ADC-E034-26E9-F747-69113FDF0C9C}"/>
                </a:ext>
              </a:extLst>
            </p:cNvPr>
            <p:cNvSpPr/>
            <p:nvPr/>
          </p:nvSpPr>
          <p:spPr>
            <a:xfrm>
              <a:off x="4089487" y="3457647"/>
              <a:ext cx="125338" cy="217045"/>
            </a:xfrm>
            <a:custGeom>
              <a:avLst/>
              <a:gdLst/>
              <a:ahLst/>
              <a:cxnLst/>
              <a:rect l="l" t="t" r="r" b="b"/>
              <a:pathLst>
                <a:path w="3425" h="5931" extrusionOk="0">
                  <a:moveTo>
                    <a:pt x="2501" y="0"/>
                  </a:moveTo>
                  <a:cubicBezTo>
                    <a:pt x="2300" y="0"/>
                    <a:pt x="2109" y="122"/>
                    <a:pt x="2025" y="329"/>
                  </a:cubicBezTo>
                  <a:lnTo>
                    <a:pt x="100" y="5090"/>
                  </a:lnTo>
                  <a:cubicBezTo>
                    <a:pt x="0" y="5352"/>
                    <a:pt x="125" y="5652"/>
                    <a:pt x="388" y="5765"/>
                  </a:cubicBezTo>
                  <a:lnTo>
                    <a:pt x="713" y="5890"/>
                  </a:lnTo>
                  <a:cubicBezTo>
                    <a:pt x="781" y="5918"/>
                    <a:pt x="851" y="5931"/>
                    <a:pt x="919" y="5931"/>
                  </a:cubicBezTo>
                  <a:cubicBezTo>
                    <a:pt x="1125" y="5931"/>
                    <a:pt x="1315" y="5809"/>
                    <a:pt x="1400" y="5602"/>
                  </a:cubicBezTo>
                  <a:lnTo>
                    <a:pt x="3312" y="841"/>
                  </a:lnTo>
                  <a:cubicBezTo>
                    <a:pt x="3424" y="579"/>
                    <a:pt x="3299" y="279"/>
                    <a:pt x="3025" y="166"/>
                  </a:cubicBezTo>
                  <a:lnTo>
                    <a:pt x="2700" y="41"/>
                  </a:lnTo>
                  <a:cubicBezTo>
                    <a:pt x="2635" y="13"/>
                    <a:pt x="2567" y="0"/>
                    <a:pt x="2501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783;p74">
              <a:extLst>
                <a:ext uri="{FF2B5EF4-FFF2-40B4-BE49-F238E27FC236}">
                  <a16:creationId xmlns:a16="http://schemas.microsoft.com/office/drawing/2014/main" id="{E0752199-AD70-7394-D4E0-2874FACE4B3B}"/>
                </a:ext>
              </a:extLst>
            </p:cNvPr>
            <p:cNvSpPr/>
            <p:nvPr/>
          </p:nvSpPr>
          <p:spPr>
            <a:xfrm>
              <a:off x="3866770" y="3796846"/>
              <a:ext cx="276256" cy="287710"/>
            </a:xfrm>
            <a:custGeom>
              <a:avLst/>
              <a:gdLst/>
              <a:ahLst/>
              <a:cxnLst/>
              <a:rect l="l" t="t" r="r" b="b"/>
              <a:pathLst>
                <a:path w="7549" h="7862" extrusionOk="0">
                  <a:moveTo>
                    <a:pt x="4335" y="1"/>
                  </a:moveTo>
                  <a:cubicBezTo>
                    <a:pt x="2951" y="1"/>
                    <a:pt x="1516" y="1073"/>
                    <a:pt x="838" y="2744"/>
                  </a:cubicBezTo>
                  <a:cubicBezTo>
                    <a:pt x="0" y="4819"/>
                    <a:pt x="638" y="7018"/>
                    <a:pt x="2262" y="7680"/>
                  </a:cubicBezTo>
                  <a:cubicBezTo>
                    <a:pt x="2570" y="7803"/>
                    <a:pt x="2891" y="7862"/>
                    <a:pt x="3214" y="7862"/>
                  </a:cubicBezTo>
                  <a:cubicBezTo>
                    <a:pt x="4598" y="7862"/>
                    <a:pt x="6032" y="6790"/>
                    <a:pt x="6711" y="5118"/>
                  </a:cubicBezTo>
                  <a:cubicBezTo>
                    <a:pt x="7548" y="3044"/>
                    <a:pt x="6911" y="845"/>
                    <a:pt x="5287" y="182"/>
                  </a:cubicBezTo>
                  <a:cubicBezTo>
                    <a:pt x="4979" y="59"/>
                    <a:pt x="4658" y="1"/>
                    <a:pt x="4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784;p74">
              <a:extLst>
                <a:ext uri="{FF2B5EF4-FFF2-40B4-BE49-F238E27FC236}">
                  <a16:creationId xmlns:a16="http://schemas.microsoft.com/office/drawing/2014/main" id="{9B9A7CEE-D310-EE92-3431-2547F7C0EA6B}"/>
                </a:ext>
              </a:extLst>
            </p:cNvPr>
            <p:cNvSpPr/>
            <p:nvPr/>
          </p:nvSpPr>
          <p:spPr>
            <a:xfrm>
              <a:off x="3639479" y="3502585"/>
              <a:ext cx="322914" cy="255689"/>
            </a:xfrm>
            <a:custGeom>
              <a:avLst/>
              <a:gdLst/>
              <a:ahLst/>
              <a:cxnLst/>
              <a:rect l="l" t="t" r="r" b="b"/>
              <a:pathLst>
                <a:path w="8824" h="6987" extrusionOk="0">
                  <a:moveTo>
                    <a:pt x="1" y="1"/>
                  </a:moveTo>
                  <a:lnTo>
                    <a:pt x="1" y="6986"/>
                  </a:lnTo>
                  <a:lnTo>
                    <a:pt x="8823" y="6986"/>
                  </a:lnTo>
                  <a:lnTo>
                    <a:pt x="88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785;p74">
              <a:extLst>
                <a:ext uri="{FF2B5EF4-FFF2-40B4-BE49-F238E27FC236}">
                  <a16:creationId xmlns:a16="http://schemas.microsoft.com/office/drawing/2014/main" id="{352BBD6A-F344-C772-9B51-37E3D46AD13D}"/>
                </a:ext>
              </a:extLst>
            </p:cNvPr>
            <p:cNvSpPr/>
            <p:nvPr/>
          </p:nvSpPr>
          <p:spPr>
            <a:xfrm>
              <a:off x="3621657" y="3627447"/>
              <a:ext cx="342566" cy="5526"/>
            </a:xfrm>
            <a:custGeom>
              <a:avLst/>
              <a:gdLst/>
              <a:ahLst/>
              <a:cxnLst/>
              <a:rect l="l" t="t" r="r" b="b"/>
              <a:pathLst>
                <a:path w="9361" h="151" extrusionOk="0">
                  <a:moveTo>
                    <a:pt x="0" y="0"/>
                  </a:moveTo>
                  <a:lnTo>
                    <a:pt x="0" y="100"/>
                  </a:lnTo>
                  <a:lnTo>
                    <a:pt x="9360" y="150"/>
                  </a:lnTo>
                  <a:lnTo>
                    <a:pt x="9360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86;p74">
              <a:extLst>
                <a:ext uri="{FF2B5EF4-FFF2-40B4-BE49-F238E27FC236}">
                  <a16:creationId xmlns:a16="http://schemas.microsoft.com/office/drawing/2014/main" id="{EAFC43D3-06E6-F47D-C345-FFB91F6D70E0}"/>
                </a:ext>
              </a:extLst>
            </p:cNvPr>
            <p:cNvSpPr/>
            <p:nvPr/>
          </p:nvSpPr>
          <p:spPr>
            <a:xfrm>
              <a:off x="3783992" y="3499841"/>
              <a:ext cx="3696" cy="266668"/>
            </a:xfrm>
            <a:custGeom>
              <a:avLst/>
              <a:gdLst/>
              <a:ahLst/>
              <a:cxnLst/>
              <a:rect l="l" t="t" r="r" b="b"/>
              <a:pathLst>
                <a:path w="101" h="7287" extrusionOk="0">
                  <a:moveTo>
                    <a:pt x="1" y="1"/>
                  </a:moveTo>
                  <a:lnTo>
                    <a:pt x="1" y="7286"/>
                  </a:lnTo>
                  <a:lnTo>
                    <a:pt x="101" y="7286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87;p74">
              <a:extLst>
                <a:ext uri="{FF2B5EF4-FFF2-40B4-BE49-F238E27FC236}">
                  <a16:creationId xmlns:a16="http://schemas.microsoft.com/office/drawing/2014/main" id="{1798D9C2-7366-C58E-8878-78F805FDBD79}"/>
                </a:ext>
              </a:extLst>
            </p:cNvPr>
            <p:cNvSpPr/>
            <p:nvPr/>
          </p:nvSpPr>
          <p:spPr>
            <a:xfrm>
              <a:off x="3768000" y="3622397"/>
              <a:ext cx="33411" cy="36156"/>
            </a:xfrm>
            <a:custGeom>
              <a:avLst/>
              <a:gdLst/>
              <a:ahLst/>
              <a:cxnLst/>
              <a:rect l="l" t="t" r="r" b="b"/>
              <a:pathLst>
                <a:path w="913" h="988" extrusionOk="0">
                  <a:moveTo>
                    <a:pt x="475" y="1"/>
                  </a:moveTo>
                  <a:lnTo>
                    <a:pt x="438" y="151"/>
                  </a:lnTo>
                  <a:cubicBezTo>
                    <a:pt x="350" y="438"/>
                    <a:pt x="200" y="700"/>
                    <a:pt x="0" y="925"/>
                  </a:cubicBezTo>
                  <a:lnTo>
                    <a:pt x="75" y="988"/>
                  </a:lnTo>
                  <a:cubicBezTo>
                    <a:pt x="263" y="800"/>
                    <a:pt x="400" y="563"/>
                    <a:pt x="488" y="313"/>
                  </a:cubicBezTo>
                  <a:cubicBezTo>
                    <a:pt x="588" y="526"/>
                    <a:pt x="700" y="725"/>
                    <a:pt x="837" y="913"/>
                  </a:cubicBezTo>
                  <a:cubicBezTo>
                    <a:pt x="850" y="938"/>
                    <a:pt x="862" y="950"/>
                    <a:pt x="887" y="963"/>
                  </a:cubicBezTo>
                  <a:lnTo>
                    <a:pt x="912" y="863"/>
                  </a:lnTo>
                  <a:cubicBezTo>
                    <a:pt x="750" y="650"/>
                    <a:pt x="625" y="401"/>
                    <a:pt x="525" y="151"/>
                  </a:cubicBezTo>
                  <a:lnTo>
                    <a:pt x="4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88;p74">
              <a:extLst>
                <a:ext uri="{FF2B5EF4-FFF2-40B4-BE49-F238E27FC236}">
                  <a16:creationId xmlns:a16="http://schemas.microsoft.com/office/drawing/2014/main" id="{DEBCAAF2-AAFA-3E45-8F44-041777B19A4E}"/>
                </a:ext>
              </a:extLst>
            </p:cNvPr>
            <p:cNvSpPr/>
            <p:nvPr/>
          </p:nvSpPr>
          <p:spPr>
            <a:xfrm>
              <a:off x="3784907" y="3587303"/>
              <a:ext cx="49879" cy="42450"/>
            </a:xfrm>
            <a:custGeom>
              <a:avLst/>
              <a:gdLst/>
              <a:ahLst/>
              <a:cxnLst/>
              <a:rect l="l" t="t" r="r" b="b"/>
              <a:pathLst>
                <a:path w="1363" h="1160" extrusionOk="0">
                  <a:moveTo>
                    <a:pt x="1014" y="106"/>
                  </a:moveTo>
                  <a:cubicBezTo>
                    <a:pt x="1062" y="106"/>
                    <a:pt x="1109" y="121"/>
                    <a:pt x="1150" y="160"/>
                  </a:cubicBezTo>
                  <a:cubicBezTo>
                    <a:pt x="1263" y="260"/>
                    <a:pt x="1175" y="447"/>
                    <a:pt x="1113" y="522"/>
                  </a:cubicBezTo>
                  <a:cubicBezTo>
                    <a:pt x="875" y="835"/>
                    <a:pt x="513" y="1022"/>
                    <a:pt x="126" y="1060"/>
                  </a:cubicBezTo>
                  <a:cubicBezTo>
                    <a:pt x="151" y="1010"/>
                    <a:pt x="188" y="960"/>
                    <a:pt x="238" y="885"/>
                  </a:cubicBezTo>
                  <a:cubicBezTo>
                    <a:pt x="263" y="860"/>
                    <a:pt x="275" y="847"/>
                    <a:pt x="275" y="835"/>
                  </a:cubicBezTo>
                  <a:cubicBezTo>
                    <a:pt x="325" y="772"/>
                    <a:pt x="363" y="722"/>
                    <a:pt x="413" y="635"/>
                  </a:cubicBezTo>
                  <a:cubicBezTo>
                    <a:pt x="475" y="547"/>
                    <a:pt x="538" y="460"/>
                    <a:pt x="600" y="385"/>
                  </a:cubicBezTo>
                  <a:cubicBezTo>
                    <a:pt x="613" y="360"/>
                    <a:pt x="638" y="335"/>
                    <a:pt x="663" y="310"/>
                  </a:cubicBezTo>
                  <a:cubicBezTo>
                    <a:pt x="701" y="262"/>
                    <a:pt x="862" y="106"/>
                    <a:pt x="1014" y="106"/>
                  </a:cubicBezTo>
                  <a:close/>
                  <a:moveTo>
                    <a:pt x="1021" y="0"/>
                  </a:moveTo>
                  <a:cubicBezTo>
                    <a:pt x="870" y="0"/>
                    <a:pt x="708" y="106"/>
                    <a:pt x="588" y="235"/>
                  </a:cubicBezTo>
                  <a:cubicBezTo>
                    <a:pt x="563" y="260"/>
                    <a:pt x="538" y="285"/>
                    <a:pt x="513" y="310"/>
                  </a:cubicBezTo>
                  <a:cubicBezTo>
                    <a:pt x="450" y="397"/>
                    <a:pt x="375" y="497"/>
                    <a:pt x="325" y="572"/>
                  </a:cubicBezTo>
                  <a:cubicBezTo>
                    <a:pt x="288" y="635"/>
                    <a:pt x="238" y="697"/>
                    <a:pt x="188" y="760"/>
                  </a:cubicBezTo>
                  <a:cubicBezTo>
                    <a:pt x="188" y="772"/>
                    <a:pt x="175" y="797"/>
                    <a:pt x="151" y="822"/>
                  </a:cubicBezTo>
                  <a:cubicBezTo>
                    <a:pt x="113" y="910"/>
                    <a:pt x="51" y="985"/>
                    <a:pt x="1" y="1047"/>
                  </a:cubicBezTo>
                  <a:lnTo>
                    <a:pt x="13" y="1047"/>
                  </a:lnTo>
                  <a:lnTo>
                    <a:pt x="1" y="1147"/>
                  </a:lnTo>
                  <a:cubicBezTo>
                    <a:pt x="38" y="1147"/>
                    <a:pt x="88" y="1160"/>
                    <a:pt x="138" y="1160"/>
                  </a:cubicBezTo>
                  <a:cubicBezTo>
                    <a:pt x="550" y="1122"/>
                    <a:pt x="938" y="910"/>
                    <a:pt x="1188" y="585"/>
                  </a:cubicBezTo>
                  <a:cubicBezTo>
                    <a:pt x="1300" y="435"/>
                    <a:pt x="1363" y="210"/>
                    <a:pt x="1213" y="72"/>
                  </a:cubicBezTo>
                  <a:cubicBezTo>
                    <a:pt x="1154" y="22"/>
                    <a:pt x="1089" y="0"/>
                    <a:pt x="10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789;p74">
              <a:extLst>
                <a:ext uri="{FF2B5EF4-FFF2-40B4-BE49-F238E27FC236}">
                  <a16:creationId xmlns:a16="http://schemas.microsoft.com/office/drawing/2014/main" id="{97BD489E-4AC9-1E3F-376F-54FAEF0A50F1}"/>
                </a:ext>
              </a:extLst>
            </p:cNvPr>
            <p:cNvSpPr/>
            <p:nvPr/>
          </p:nvSpPr>
          <p:spPr>
            <a:xfrm>
              <a:off x="3740554" y="3580825"/>
              <a:ext cx="48049" cy="50318"/>
            </a:xfrm>
            <a:custGeom>
              <a:avLst/>
              <a:gdLst/>
              <a:ahLst/>
              <a:cxnLst/>
              <a:rect l="l" t="t" r="r" b="b"/>
              <a:pathLst>
                <a:path w="1313" h="1375" extrusionOk="0">
                  <a:moveTo>
                    <a:pt x="388" y="99"/>
                  </a:moveTo>
                  <a:cubicBezTo>
                    <a:pt x="475" y="99"/>
                    <a:pt x="563" y="124"/>
                    <a:pt x="625" y="187"/>
                  </a:cubicBezTo>
                  <a:cubicBezTo>
                    <a:pt x="738" y="287"/>
                    <a:pt x="825" y="412"/>
                    <a:pt x="875" y="562"/>
                  </a:cubicBezTo>
                  <a:cubicBezTo>
                    <a:pt x="900" y="624"/>
                    <a:pt x="938" y="699"/>
                    <a:pt x="975" y="762"/>
                  </a:cubicBezTo>
                  <a:cubicBezTo>
                    <a:pt x="1063" y="924"/>
                    <a:pt x="1138" y="1087"/>
                    <a:pt x="1188" y="1262"/>
                  </a:cubicBezTo>
                  <a:cubicBezTo>
                    <a:pt x="1113" y="1237"/>
                    <a:pt x="1038" y="1199"/>
                    <a:pt x="963" y="1162"/>
                  </a:cubicBezTo>
                  <a:cubicBezTo>
                    <a:pt x="938" y="1149"/>
                    <a:pt x="900" y="1137"/>
                    <a:pt x="863" y="1124"/>
                  </a:cubicBezTo>
                  <a:cubicBezTo>
                    <a:pt x="613" y="1012"/>
                    <a:pt x="313" y="849"/>
                    <a:pt x="188" y="574"/>
                  </a:cubicBezTo>
                  <a:cubicBezTo>
                    <a:pt x="100" y="437"/>
                    <a:pt x="125" y="249"/>
                    <a:pt x="250" y="137"/>
                  </a:cubicBezTo>
                  <a:cubicBezTo>
                    <a:pt x="288" y="112"/>
                    <a:pt x="338" y="99"/>
                    <a:pt x="388" y="99"/>
                  </a:cubicBezTo>
                  <a:close/>
                  <a:moveTo>
                    <a:pt x="404" y="0"/>
                  </a:moveTo>
                  <a:cubicBezTo>
                    <a:pt x="330" y="0"/>
                    <a:pt x="256" y="20"/>
                    <a:pt x="188" y="62"/>
                  </a:cubicBezTo>
                  <a:cubicBezTo>
                    <a:pt x="38" y="199"/>
                    <a:pt x="0" y="437"/>
                    <a:pt x="100" y="624"/>
                  </a:cubicBezTo>
                  <a:cubicBezTo>
                    <a:pt x="238" y="924"/>
                    <a:pt x="563" y="1099"/>
                    <a:pt x="825" y="1212"/>
                  </a:cubicBezTo>
                  <a:cubicBezTo>
                    <a:pt x="850" y="1224"/>
                    <a:pt x="888" y="1237"/>
                    <a:pt x="925" y="1249"/>
                  </a:cubicBezTo>
                  <a:cubicBezTo>
                    <a:pt x="1025" y="1312"/>
                    <a:pt x="1125" y="1362"/>
                    <a:pt x="1238" y="1374"/>
                  </a:cubicBezTo>
                  <a:lnTo>
                    <a:pt x="1263" y="1362"/>
                  </a:lnTo>
                  <a:lnTo>
                    <a:pt x="1313" y="1362"/>
                  </a:lnTo>
                  <a:lnTo>
                    <a:pt x="1300" y="1312"/>
                  </a:lnTo>
                  <a:cubicBezTo>
                    <a:pt x="1250" y="1099"/>
                    <a:pt x="1175" y="899"/>
                    <a:pt x="1063" y="712"/>
                  </a:cubicBezTo>
                  <a:cubicBezTo>
                    <a:pt x="1038" y="649"/>
                    <a:pt x="1000" y="587"/>
                    <a:pt x="963" y="512"/>
                  </a:cubicBezTo>
                  <a:cubicBezTo>
                    <a:pt x="913" y="362"/>
                    <a:pt x="813" y="224"/>
                    <a:pt x="688" y="112"/>
                  </a:cubicBezTo>
                  <a:cubicBezTo>
                    <a:pt x="608" y="39"/>
                    <a:pt x="506" y="0"/>
                    <a:pt x="4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790;p74">
              <a:extLst>
                <a:ext uri="{FF2B5EF4-FFF2-40B4-BE49-F238E27FC236}">
                  <a16:creationId xmlns:a16="http://schemas.microsoft.com/office/drawing/2014/main" id="{31238E23-EE3F-9ECF-03B5-C5EEE2E6E5E0}"/>
                </a:ext>
              </a:extLst>
            </p:cNvPr>
            <p:cNvSpPr/>
            <p:nvPr/>
          </p:nvSpPr>
          <p:spPr>
            <a:xfrm>
              <a:off x="4855494" y="4007011"/>
              <a:ext cx="201236" cy="201236"/>
            </a:xfrm>
            <a:custGeom>
              <a:avLst/>
              <a:gdLst/>
              <a:ahLst/>
              <a:cxnLst/>
              <a:rect l="l" t="t" r="r" b="b"/>
              <a:pathLst>
                <a:path w="5499" h="5499" extrusionOk="0">
                  <a:moveTo>
                    <a:pt x="2162" y="0"/>
                  </a:moveTo>
                  <a:lnTo>
                    <a:pt x="2112" y="1500"/>
                  </a:lnTo>
                  <a:lnTo>
                    <a:pt x="863" y="663"/>
                  </a:lnTo>
                  <a:lnTo>
                    <a:pt x="1575" y="1987"/>
                  </a:lnTo>
                  <a:lnTo>
                    <a:pt x="75" y="1887"/>
                  </a:lnTo>
                  <a:lnTo>
                    <a:pt x="1350" y="2675"/>
                  </a:lnTo>
                  <a:lnTo>
                    <a:pt x="0" y="3337"/>
                  </a:lnTo>
                  <a:lnTo>
                    <a:pt x="1500" y="3387"/>
                  </a:lnTo>
                  <a:lnTo>
                    <a:pt x="663" y="4637"/>
                  </a:lnTo>
                  <a:lnTo>
                    <a:pt x="1987" y="3937"/>
                  </a:lnTo>
                  <a:lnTo>
                    <a:pt x="1887" y="5424"/>
                  </a:lnTo>
                  <a:lnTo>
                    <a:pt x="2675" y="4162"/>
                  </a:lnTo>
                  <a:lnTo>
                    <a:pt x="3337" y="5499"/>
                  </a:lnTo>
                  <a:lnTo>
                    <a:pt x="3387" y="4012"/>
                  </a:lnTo>
                  <a:lnTo>
                    <a:pt x="4637" y="4849"/>
                  </a:lnTo>
                  <a:lnTo>
                    <a:pt x="4637" y="4849"/>
                  </a:lnTo>
                  <a:lnTo>
                    <a:pt x="3924" y="3524"/>
                  </a:lnTo>
                  <a:lnTo>
                    <a:pt x="5424" y="3624"/>
                  </a:lnTo>
                  <a:lnTo>
                    <a:pt x="5424" y="3624"/>
                  </a:lnTo>
                  <a:lnTo>
                    <a:pt x="4149" y="2825"/>
                  </a:lnTo>
                  <a:lnTo>
                    <a:pt x="5499" y="2175"/>
                  </a:lnTo>
                  <a:lnTo>
                    <a:pt x="3999" y="2112"/>
                  </a:lnTo>
                  <a:lnTo>
                    <a:pt x="4837" y="875"/>
                  </a:lnTo>
                  <a:lnTo>
                    <a:pt x="3512" y="1575"/>
                  </a:lnTo>
                  <a:lnTo>
                    <a:pt x="3612" y="75"/>
                  </a:lnTo>
                  <a:lnTo>
                    <a:pt x="2825" y="1350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rgbClr val="E1D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791;p74">
              <a:extLst>
                <a:ext uri="{FF2B5EF4-FFF2-40B4-BE49-F238E27FC236}">
                  <a16:creationId xmlns:a16="http://schemas.microsoft.com/office/drawing/2014/main" id="{9E1FE688-7D0B-1753-216C-3B9CF19FC4FA}"/>
                </a:ext>
              </a:extLst>
            </p:cNvPr>
            <p:cNvSpPr/>
            <p:nvPr/>
          </p:nvSpPr>
          <p:spPr>
            <a:xfrm>
              <a:off x="4948204" y="4072714"/>
              <a:ext cx="11930" cy="67737"/>
            </a:xfrm>
            <a:custGeom>
              <a:avLst/>
              <a:gdLst/>
              <a:ahLst/>
              <a:cxnLst/>
              <a:rect l="l" t="t" r="r" b="b"/>
              <a:pathLst>
                <a:path w="326" h="1851" extrusionOk="0">
                  <a:moveTo>
                    <a:pt x="38" y="1"/>
                  </a:moveTo>
                  <a:lnTo>
                    <a:pt x="75" y="1313"/>
                  </a:lnTo>
                  <a:lnTo>
                    <a:pt x="250" y="1313"/>
                  </a:lnTo>
                  <a:lnTo>
                    <a:pt x="300" y="1"/>
                  </a:lnTo>
                  <a:close/>
                  <a:moveTo>
                    <a:pt x="163" y="1525"/>
                  </a:moveTo>
                  <a:cubicBezTo>
                    <a:pt x="63" y="1525"/>
                    <a:pt x="0" y="1613"/>
                    <a:pt x="0" y="1700"/>
                  </a:cubicBezTo>
                  <a:cubicBezTo>
                    <a:pt x="0" y="1800"/>
                    <a:pt x="78" y="1850"/>
                    <a:pt x="156" y="1850"/>
                  </a:cubicBezTo>
                  <a:cubicBezTo>
                    <a:pt x="235" y="1850"/>
                    <a:pt x="313" y="1800"/>
                    <a:pt x="313" y="1700"/>
                  </a:cubicBezTo>
                  <a:cubicBezTo>
                    <a:pt x="325" y="1613"/>
                    <a:pt x="250" y="1525"/>
                    <a:pt x="163" y="15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792;p74">
              <a:extLst>
                <a:ext uri="{FF2B5EF4-FFF2-40B4-BE49-F238E27FC236}">
                  <a16:creationId xmlns:a16="http://schemas.microsoft.com/office/drawing/2014/main" id="{7E673D51-0726-E8CB-3C96-C8C6382A20FA}"/>
                </a:ext>
              </a:extLst>
            </p:cNvPr>
            <p:cNvSpPr/>
            <p:nvPr/>
          </p:nvSpPr>
          <p:spPr>
            <a:xfrm>
              <a:off x="5036127" y="3792967"/>
              <a:ext cx="267107" cy="267107"/>
            </a:xfrm>
            <a:custGeom>
              <a:avLst/>
              <a:gdLst/>
              <a:ahLst/>
              <a:cxnLst/>
              <a:rect l="l" t="t" r="r" b="b"/>
              <a:pathLst>
                <a:path w="7299" h="7299" extrusionOk="0">
                  <a:moveTo>
                    <a:pt x="2875" y="1"/>
                  </a:moveTo>
                  <a:lnTo>
                    <a:pt x="2812" y="1988"/>
                  </a:lnTo>
                  <a:lnTo>
                    <a:pt x="1163" y="876"/>
                  </a:lnTo>
                  <a:lnTo>
                    <a:pt x="1163" y="876"/>
                  </a:lnTo>
                  <a:lnTo>
                    <a:pt x="2088" y="2638"/>
                  </a:lnTo>
                  <a:lnTo>
                    <a:pt x="101" y="2500"/>
                  </a:lnTo>
                  <a:lnTo>
                    <a:pt x="1788" y="3550"/>
                  </a:lnTo>
                  <a:lnTo>
                    <a:pt x="1" y="4425"/>
                  </a:lnTo>
                  <a:lnTo>
                    <a:pt x="1988" y="4500"/>
                  </a:lnTo>
                  <a:lnTo>
                    <a:pt x="875" y="6149"/>
                  </a:lnTo>
                  <a:lnTo>
                    <a:pt x="875" y="6149"/>
                  </a:lnTo>
                  <a:lnTo>
                    <a:pt x="2637" y="5212"/>
                  </a:lnTo>
                  <a:lnTo>
                    <a:pt x="2500" y="7199"/>
                  </a:lnTo>
                  <a:lnTo>
                    <a:pt x="3550" y="5512"/>
                  </a:lnTo>
                  <a:lnTo>
                    <a:pt x="4424" y="7299"/>
                  </a:lnTo>
                  <a:lnTo>
                    <a:pt x="4499" y="5312"/>
                  </a:lnTo>
                  <a:lnTo>
                    <a:pt x="6149" y="6424"/>
                  </a:lnTo>
                  <a:lnTo>
                    <a:pt x="5212" y="4662"/>
                  </a:lnTo>
                  <a:lnTo>
                    <a:pt x="7199" y="4800"/>
                  </a:lnTo>
                  <a:lnTo>
                    <a:pt x="5512" y="3750"/>
                  </a:lnTo>
                  <a:lnTo>
                    <a:pt x="7299" y="2875"/>
                  </a:lnTo>
                  <a:lnTo>
                    <a:pt x="5312" y="2800"/>
                  </a:lnTo>
                  <a:lnTo>
                    <a:pt x="6424" y="1151"/>
                  </a:lnTo>
                  <a:lnTo>
                    <a:pt x="4674" y="2088"/>
                  </a:lnTo>
                  <a:lnTo>
                    <a:pt x="4812" y="101"/>
                  </a:lnTo>
                  <a:lnTo>
                    <a:pt x="3750" y="1788"/>
                  </a:lnTo>
                  <a:lnTo>
                    <a:pt x="2875" y="1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793;p74">
              <a:extLst>
                <a:ext uri="{FF2B5EF4-FFF2-40B4-BE49-F238E27FC236}">
                  <a16:creationId xmlns:a16="http://schemas.microsoft.com/office/drawing/2014/main" id="{B37308D4-1795-5CE3-0109-0BA5D8709E81}"/>
                </a:ext>
              </a:extLst>
            </p:cNvPr>
            <p:cNvSpPr/>
            <p:nvPr/>
          </p:nvSpPr>
          <p:spPr>
            <a:xfrm>
              <a:off x="5157198" y="3878358"/>
              <a:ext cx="19249" cy="90609"/>
            </a:xfrm>
            <a:custGeom>
              <a:avLst/>
              <a:gdLst/>
              <a:ahLst/>
              <a:cxnLst/>
              <a:rect l="l" t="t" r="r" b="b"/>
              <a:pathLst>
                <a:path w="526" h="2476" extrusionOk="0">
                  <a:moveTo>
                    <a:pt x="50" y="1"/>
                  </a:moveTo>
                  <a:lnTo>
                    <a:pt x="100" y="1738"/>
                  </a:lnTo>
                  <a:lnTo>
                    <a:pt x="350" y="1738"/>
                  </a:lnTo>
                  <a:lnTo>
                    <a:pt x="400" y="1"/>
                  </a:lnTo>
                  <a:close/>
                  <a:moveTo>
                    <a:pt x="225" y="2025"/>
                  </a:moveTo>
                  <a:cubicBezTo>
                    <a:pt x="100" y="2025"/>
                    <a:pt x="0" y="2125"/>
                    <a:pt x="13" y="2250"/>
                  </a:cubicBezTo>
                  <a:cubicBezTo>
                    <a:pt x="0" y="2375"/>
                    <a:pt x="100" y="2475"/>
                    <a:pt x="225" y="2475"/>
                  </a:cubicBezTo>
                  <a:cubicBezTo>
                    <a:pt x="525" y="2475"/>
                    <a:pt x="525" y="2025"/>
                    <a:pt x="225" y="20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794;p74">
              <a:extLst>
                <a:ext uri="{FF2B5EF4-FFF2-40B4-BE49-F238E27FC236}">
                  <a16:creationId xmlns:a16="http://schemas.microsoft.com/office/drawing/2014/main" id="{67D9C5AC-1508-0DB6-265B-95A13B96124E}"/>
                </a:ext>
              </a:extLst>
            </p:cNvPr>
            <p:cNvSpPr/>
            <p:nvPr/>
          </p:nvSpPr>
          <p:spPr>
            <a:xfrm>
              <a:off x="4859593" y="3704260"/>
              <a:ext cx="191648" cy="191648"/>
            </a:xfrm>
            <a:custGeom>
              <a:avLst/>
              <a:gdLst/>
              <a:ahLst/>
              <a:cxnLst/>
              <a:rect l="l" t="t" r="r" b="b"/>
              <a:pathLst>
                <a:path w="5237" h="5237" extrusionOk="0">
                  <a:moveTo>
                    <a:pt x="2063" y="1"/>
                  </a:moveTo>
                  <a:lnTo>
                    <a:pt x="2013" y="1425"/>
                  </a:lnTo>
                  <a:lnTo>
                    <a:pt x="826" y="625"/>
                  </a:lnTo>
                  <a:lnTo>
                    <a:pt x="1500" y="1888"/>
                  </a:lnTo>
                  <a:lnTo>
                    <a:pt x="76" y="1788"/>
                  </a:lnTo>
                  <a:lnTo>
                    <a:pt x="1288" y="2550"/>
                  </a:lnTo>
                  <a:lnTo>
                    <a:pt x="1" y="3175"/>
                  </a:lnTo>
                  <a:lnTo>
                    <a:pt x="1425" y="3225"/>
                  </a:lnTo>
                  <a:lnTo>
                    <a:pt x="638" y="4412"/>
                  </a:lnTo>
                  <a:lnTo>
                    <a:pt x="1888" y="3737"/>
                  </a:lnTo>
                  <a:lnTo>
                    <a:pt x="1788" y="5162"/>
                  </a:lnTo>
                  <a:lnTo>
                    <a:pt x="2550" y="3949"/>
                  </a:lnTo>
                  <a:lnTo>
                    <a:pt x="3175" y="5237"/>
                  </a:lnTo>
                  <a:lnTo>
                    <a:pt x="3225" y="3812"/>
                  </a:lnTo>
                  <a:lnTo>
                    <a:pt x="4412" y="4612"/>
                  </a:lnTo>
                  <a:lnTo>
                    <a:pt x="3737" y="3350"/>
                  </a:lnTo>
                  <a:lnTo>
                    <a:pt x="5162" y="3450"/>
                  </a:lnTo>
                  <a:lnTo>
                    <a:pt x="3950" y="2687"/>
                  </a:lnTo>
                  <a:lnTo>
                    <a:pt x="5237" y="2062"/>
                  </a:lnTo>
                  <a:lnTo>
                    <a:pt x="3812" y="2013"/>
                  </a:lnTo>
                  <a:lnTo>
                    <a:pt x="4612" y="825"/>
                  </a:lnTo>
                  <a:lnTo>
                    <a:pt x="3350" y="1500"/>
                  </a:lnTo>
                  <a:lnTo>
                    <a:pt x="3350" y="1500"/>
                  </a:lnTo>
                  <a:lnTo>
                    <a:pt x="3450" y="76"/>
                  </a:lnTo>
                  <a:lnTo>
                    <a:pt x="2688" y="1288"/>
                  </a:lnTo>
                  <a:lnTo>
                    <a:pt x="2063" y="1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795;p74">
              <a:extLst>
                <a:ext uri="{FF2B5EF4-FFF2-40B4-BE49-F238E27FC236}">
                  <a16:creationId xmlns:a16="http://schemas.microsoft.com/office/drawing/2014/main" id="{B26E5DC6-C6F0-16D0-55B1-D813C6C41E87}"/>
                </a:ext>
              </a:extLst>
            </p:cNvPr>
            <p:cNvSpPr/>
            <p:nvPr/>
          </p:nvSpPr>
          <p:spPr>
            <a:xfrm>
              <a:off x="4948204" y="3767255"/>
              <a:ext cx="11454" cy="64517"/>
            </a:xfrm>
            <a:custGeom>
              <a:avLst/>
              <a:gdLst/>
              <a:ahLst/>
              <a:cxnLst/>
              <a:rect l="l" t="t" r="r" b="b"/>
              <a:pathLst>
                <a:path w="313" h="1763" extrusionOk="0">
                  <a:moveTo>
                    <a:pt x="25" y="0"/>
                  </a:moveTo>
                  <a:lnTo>
                    <a:pt x="63" y="1237"/>
                  </a:lnTo>
                  <a:lnTo>
                    <a:pt x="238" y="1237"/>
                  </a:lnTo>
                  <a:lnTo>
                    <a:pt x="275" y="0"/>
                  </a:lnTo>
                  <a:close/>
                  <a:moveTo>
                    <a:pt x="163" y="1450"/>
                  </a:moveTo>
                  <a:cubicBezTo>
                    <a:pt x="75" y="1450"/>
                    <a:pt x="0" y="1525"/>
                    <a:pt x="0" y="1612"/>
                  </a:cubicBezTo>
                  <a:cubicBezTo>
                    <a:pt x="0" y="1700"/>
                    <a:pt x="75" y="1762"/>
                    <a:pt x="163" y="1762"/>
                  </a:cubicBezTo>
                  <a:cubicBezTo>
                    <a:pt x="250" y="1762"/>
                    <a:pt x="313" y="1700"/>
                    <a:pt x="313" y="1612"/>
                  </a:cubicBezTo>
                  <a:cubicBezTo>
                    <a:pt x="313" y="1525"/>
                    <a:pt x="250" y="1450"/>
                    <a:pt x="163" y="14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796;p74">
              <a:extLst>
                <a:ext uri="{FF2B5EF4-FFF2-40B4-BE49-F238E27FC236}">
                  <a16:creationId xmlns:a16="http://schemas.microsoft.com/office/drawing/2014/main" id="{ADA17E3B-C6AD-B946-66C9-1CB66268C168}"/>
                </a:ext>
              </a:extLst>
            </p:cNvPr>
            <p:cNvSpPr/>
            <p:nvPr/>
          </p:nvSpPr>
          <p:spPr>
            <a:xfrm>
              <a:off x="3974689" y="3964012"/>
              <a:ext cx="312851" cy="510390"/>
            </a:xfrm>
            <a:custGeom>
              <a:avLst/>
              <a:gdLst/>
              <a:ahLst/>
              <a:cxnLst/>
              <a:rect l="l" t="t" r="r" b="b"/>
              <a:pathLst>
                <a:path w="8549" h="13947" extrusionOk="0">
                  <a:moveTo>
                    <a:pt x="6061" y="1"/>
                  </a:moveTo>
                  <a:cubicBezTo>
                    <a:pt x="4736" y="1"/>
                    <a:pt x="3671" y="1133"/>
                    <a:pt x="3200" y="2350"/>
                  </a:cubicBezTo>
                  <a:cubicBezTo>
                    <a:pt x="2225" y="4887"/>
                    <a:pt x="1350" y="7461"/>
                    <a:pt x="588" y="10073"/>
                  </a:cubicBezTo>
                  <a:cubicBezTo>
                    <a:pt x="276" y="11148"/>
                    <a:pt x="1" y="12385"/>
                    <a:pt x="638" y="13310"/>
                  </a:cubicBezTo>
                  <a:cubicBezTo>
                    <a:pt x="825" y="13584"/>
                    <a:pt x="1088" y="13809"/>
                    <a:pt x="1388" y="13947"/>
                  </a:cubicBezTo>
                  <a:lnTo>
                    <a:pt x="3675" y="13947"/>
                  </a:lnTo>
                  <a:cubicBezTo>
                    <a:pt x="3875" y="13859"/>
                    <a:pt x="4075" y="13759"/>
                    <a:pt x="4250" y="13634"/>
                  </a:cubicBezTo>
                  <a:cubicBezTo>
                    <a:pt x="5349" y="12847"/>
                    <a:pt x="5949" y="11560"/>
                    <a:pt x="6461" y="10310"/>
                  </a:cubicBezTo>
                  <a:cubicBezTo>
                    <a:pt x="7311" y="8211"/>
                    <a:pt x="8074" y="6049"/>
                    <a:pt x="8373" y="3800"/>
                  </a:cubicBezTo>
                  <a:cubicBezTo>
                    <a:pt x="8548" y="2487"/>
                    <a:pt x="8398" y="850"/>
                    <a:pt x="7199" y="276"/>
                  </a:cubicBezTo>
                  <a:cubicBezTo>
                    <a:pt x="6805" y="85"/>
                    <a:pt x="6423" y="1"/>
                    <a:pt x="60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797;p74">
              <a:extLst>
                <a:ext uri="{FF2B5EF4-FFF2-40B4-BE49-F238E27FC236}">
                  <a16:creationId xmlns:a16="http://schemas.microsoft.com/office/drawing/2014/main" id="{9CE0AFD5-EB69-9AEF-E950-3349F490F4B8}"/>
                </a:ext>
              </a:extLst>
            </p:cNvPr>
            <p:cNvSpPr/>
            <p:nvPr/>
          </p:nvSpPr>
          <p:spPr>
            <a:xfrm>
              <a:off x="3973774" y="3962292"/>
              <a:ext cx="317425" cy="513940"/>
            </a:xfrm>
            <a:custGeom>
              <a:avLst/>
              <a:gdLst/>
              <a:ahLst/>
              <a:cxnLst/>
              <a:rect l="l" t="t" r="r" b="b"/>
              <a:pathLst>
                <a:path w="8674" h="14044" extrusionOk="0">
                  <a:moveTo>
                    <a:pt x="6110" y="96"/>
                  </a:moveTo>
                  <a:cubicBezTo>
                    <a:pt x="6489" y="96"/>
                    <a:pt x="6868" y="185"/>
                    <a:pt x="7211" y="360"/>
                  </a:cubicBezTo>
                  <a:cubicBezTo>
                    <a:pt x="8573" y="1022"/>
                    <a:pt x="8461" y="3009"/>
                    <a:pt x="8348" y="3834"/>
                  </a:cubicBezTo>
                  <a:cubicBezTo>
                    <a:pt x="8036" y="6221"/>
                    <a:pt x="7211" y="8470"/>
                    <a:pt x="6437" y="10345"/>
                  </a:cubicBezTo>
                  <a:cubicBezTo>
                    <a:pt x="5937" y="11582"/>
                    <a:pt x="5349" y="12869"/>
                    <a:pt x="4250" y="13644"/>
                  </a:cubicBezTo>
                  <a:cubicBezTo>
                    <a:pt x="4087" y="13756"/>
                    <a:pt x="3887" y="13856"/>
                    <a:pt x="3700" y="13944"/>
                  </a:cubicBezTo>
                  <a:lnTo>
                    <a:pt x="1425" y="13944"/>
                  </a:lnTo>
                  <a:cubicBezTo>
                    <a:pt x="1138" y="13806"/>
                    <a:pt x="888" y="13594"/>
                    <a:pt x="713" y="13332"/>
                  </a:cubicBezTo>
                  <a:cubicBezTo>
                    <a:pt x="101" y="12457"/>
                    <a:pt x="326" y="11282"/>
                    <a:pt x="663" y="10132"/>
                  </a:cubicBezTo>
                  <a:cubicBezTo>
                    <a:pt x="1388" y="7646"/>
                    <a:pt x="2250" y="5121"/>
                    <a:pt x="3275" y="2422"/>
                  </a:cubicBezTo>
                  <a:cubicBezTo>
                    <a:pt x="3675" y="1397"/>
                    <a:pt x="4400" y="597"/>
                    <a:pt x="5237" y="260"/>
                  </a:cubicBezTo>
                  <a:cubicBezTo>
                    <a:pt x="5517" y="150"/>
                    <a:pt x="5813" y="96"/>
                    <a:pt x="6110" y="96"/>
                  </a:cubicBezTo>
                  <a:close/>
                  <a:moveTo>
                    <a:pt x="6102" y="0"/>
                  </a:moveTo>
                  <a:cubicBezTo>
                    <a:pt x="5796" y="0"/>
                    <a:pt x="5489" y="58"/>
                    <a:pt x="5199" y="173"/>
                  </a:cubicBezTo>
                  <a:cubicBezTo>
                    <a:pt x="4337" y="523"/>
                    <a:pt x="3587" y="1347"/>
                    <a:pt x="3187" y="2397"/>
                  </a:cubicBezTo>
                  <a:cubicBezTo>
                    <a:pt x="2150" y="5096"/>
                    <a:pt x="1288" y="7621"/>
                    <a:pt x="563" y="10120"/>
                  </a:cubicBezTo>
                  <a:cubicBezTo>
                    <a:pt x="226" y="11282"/>
                    <a:pt x="1" y="12482"/>
                    <a:pt x="626" y="13394"/>
                  </a:cubicBezTo>
                  <a:cubicBezTo>
                    <a:pt x="813" y="13669"/>
                    <a:pt x="1088" y="13894"/>
                    <a:pt x="1388" y="14044"/>
                  </a:cubicBezTo>
                  <a:lnTo>
                    <a:pt x="3725" y="14044"/>
                  </a:lnTo>
                  <a:cubicBezTo>
                    <a:pt x="3925" y="13956"/>
                    <a:pt x="4125" y="13856"/>
                    <a:pt x="4312" y="13731"/>
                  </a:cubicBezTo>
                  <a:cubicBezTo>
                    <a:pt x="5424" y="12944"/>
                    <a:pt x="6024" y="11645"/>
                    <a:pt x="6536" y="10395"/>
                  </a:cubicBezTo>
                  <a:cubicBezTo>
                    <a:pt x="7299" y="8508"/>
                    <a:pt x="8136" y="6258"/>
                    <a:pt x="8448" y="3859"/>
                  </a:cubicBezTo>
                  <a:cubicBezTo>
                    <a:pt x="8561" y="3009"/>
                    <a:pt x="8673" y="972"/>
                    <a:pt x="7249" y="285"/>
                  </a:cubicBezTo>
                  <a:cubicBezTo>
                    <a:pt x="6890" y="95"/>
                    <a:pt x="6496" y="0"/>
                    <a:pt x="61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798;p74">
              <a:extLst>
                <a:ext uri="{FF2B5EF4-FFF2-40B4-BE49-F238E27FC236}">
                  <a16:creationId xmlns:a16="http://schemas.microsoft.com/office/drawing/2014/main" id="{8E8A5967-C4AC-910D-073C-F57C06AFBAB8}"/>
                </a:ext>
              </a:extLst>
            </p:cNvPr>
            <p:cNvSpPr/>
            <p:nvPr/>
          </p:nvSpPr>
          <p:spPr>
            <a:xfrm>
              <a:off x="4057942" y="3767204"/>
              <a:ext cx="718470" cy="707198"/>
            </a:xfrm>
            <a:custGeom>
              <a:avLst/>
              <a:gdLst/>
              <a:ahLst/>
              <a:cxnLst/>
              <a:rect l="l" t="t" r="r" b="b"/>
              <a:pathLst>
                <a:path w="19633" h="19325" extrusionOk="0">
                  <a:moveTo>
                    <a:pt x="11897" y="0"/>
                  </a:moveTo>
                  <a:cubicBezTo>
                    <a:pt x="8175" y="0"/>
                    <a:pt x="4625" y="1725"/>
                    <a:pt x="2312" y="4716"/>
                  </a:cubicBezTo>
                  <a:cubicBezTo>
                    <a:pt x="1725" y="5479"/>
                    <a:pt x="1237" y="6303"/>
                    <a:pt x="862" y="7191"/>
                  </a:cubicBezTo>
                  <a:cubicBezTo>
                    <a:pt x="762" y="7428"/>
                    <a:pt x="0" y="8940"/>
                    <a:pt x="300" y="9153"/>
                  </a:cubicBezTo>
                  <a:cubicBezTo>
                    <a:pt x="1787" y="10227"/>
                    <a:pt x="3262" y="11402"/>
                    <a:pt x="4986" y="12064"/>
                  </a:cubicBezTo>
                  <a:cubicBezTo>
                    <a:pt x="5049" y="12089"/>
                    <a:pt x="4711" y="13351"/>
                    <a:pt x="4686" y="13464"/>
                  </a:cubicBezTo>
                  <a:cubicBezTo>
                    <a:pt x="4574" y="13939"/>
                    <a:pt x="4461" y="14401"/>
                    <a:pt x="4374" y="14876"/>
                  </a:cubicBezTo>
                  <a:cubicBezTo>
                    <a:pt x="4186" y="15813"/>
                    <a:pt x="4037" y="16763"/>
                    <a:pt x="3874" y="17700"/>
                  </a:cubicBezTo>
                  <a:cubicBezTo>
                    <a:pt x="3787" y="18225"/>
                    <a:pt x="3687" y="18750"/>
                    <a:pt x="3599" y="19287"/>
                  </a:cubicBezTo>
                  <a:cubicBezTo>
                    <a:pt x="3599" y="19300"/>
                    <a:pt x="3624" y="19312"/>
                    <a:pt x="3674" y="19325"/>
                  </a:cubicBezTo>
                  <a:lnTo>
                    <a:pt x="17358" y="19325"/>
                  </a:lnTo>
                  <a:cubicBezTo>
                    <a:pt x="17620" y="19125"/>
                    <a:pt x="17845" y="18875"/>
                    <a:pt x="18008" y="18588"/>
                  </a:cubicBezTo>
                  <a:cubicBezTo>
                    <a:pt x="18270" y="18100"/>
                    <a:pt x="18458" y="17563"/>
                    <a:pt x="18558" y="17013"/>
                  </a:cubicBezTo>
                  <a:cubicBezTo>
                    <a:pt x="19295" y="13839"/>
                    <a:pt x="19632" y="10577"/>
                    <a:pt x="19545" y="7303"/>
                  </a:cubicBezTo>
                  <a:cubicBezTo>
                    <a:pt x="19545" y="6541"/>
                    <a:pt x="19470" y="5779"/>
                    <a:pt x="19295" y="5029"/>
                  </a:cubicBezTo>
                  <a:cubicBezTo>
                    <a:pt x="19033" y="3942"/>
                    <a:pt x="18458" y="2979"/>
                    <a:pt x="17870" y="2042"/>
                  </a:cubicBezTo>
                  <a:cubicBezTo>
                    <a:pt x="16933" y="580"/>
                    <a:pt x="14896" y="268"/>
                    <a:pt x="13284" y="80"/>
                  </a:cubicBezTo>
                  <a:cubicBezTo>
                    <a:pt x="12820" y="26"/>
                    <a:pt x="12357" y="0"/>
                    <a:pt x="11897" y="0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799;p74">
              <a:extLst>
                <a:ext uri="{FF2B5EF4-FFF2-40B4-BE49-F238E27FC236}">
                  <a16:creationId xmlns:a16="http://schemas.microsoft.com/office/drawing/2014/main" id="{DC3548FF-9169-7AD2-D418-01940734A644}"/>
                </a:ext>
              </a:extLst>
            </p:cNvPr>
            <p:cNvSpPr/>
            <p:nvPr/>
          </p:nvSpPr>
          <p:spPr>
            <a:xfrm>
              <a:off x="4592083" y="3966098"/>
              <a:ext cx="229597" cy="508305"/>
            </a:xfrm>
            <a:custGeom>
              <a:avLst/>
              <a:gdLst/>
              <a:ahLst/>
              <a:cxnLst/>
              <a:rect l="l" t="t" r="r" b="b"/>
              <a:pathLst>
                <a:path w="6274" h="13890" extrusionOk="0">
                  <a:moveTo>
                    <a:pt x="4458" y="0"/>
                  </a:moveTo>
                  <a:cubicBezTo>
                    <a:pt x="4077" y="0"/>
                    <a:pt x="3719" y="213"/>
                    <a:pt x="3462" y="481"/>
                  </a:cubicBezTo>
                  <a:cubicBezTo>
                    <a:pt x="3187" y="831"/>
                    <a:pt x="2962" y="1218"/>
                    <a:pt x="2812" y="1631"/>
                  </a:cubicBezTo>
                  <a:lnTo>
                    <a:pt x="1725" y="4130"/>
                  </a:lnTo>
                  <a:lnTo>
                    <a:pt x="1500" y="4655"/>
                  </a:lnTo>
                  <a:cubicBezTo>
                    <a:pt x="1212" y="5317"/>
                    <a:pt x="488" y="6467"/>
                    <a:pt x="488" y="7192"/>
                  </a:cubicBezTo>
                  <a:cubicBezTo>
                    <a:pt x="150" y="8241"/>
                    <a:pt x="0" y="9379"/>
                    <a:pt x="188" y="10466"/>
                  </a:cubicBezTo>
                  <a:cubicBezTo>
                    <a:pt x="275" y="10903"/>
                    <a:pt x="400" y="11341"/>
                    <a:pt x="550" y="11753"/>
                  </a:cubicBezTo>
                  <a:cubicBezTo>
                    <a:pt x="700" y="12290"/>
                    <a:pt x="938" y="12803"/>
                    <a:pt x="1262" y="13265"/>
                  </a:cubicBezTo>
                  <a:cubicBezTo>
                    <a:pt x="1450" y="13502"/>
                    <a:pt x="1675" y="13715"/>
                    <a:pt x="1925" y="13890"/>
                  </a:cubicBezTo>
                  <a:lnTo>
                    <a:pt x="3137" y="13890"/>
                  </a:lnTo>
                  <a:cubicBezTo>
                    <a:pt x="3574" y="13502"/>
                    <a:pt x="3899" y="12703"/>
                    <a:pt x="4074" y="12278"/>
                  </a:cubicBezTo>
                  <a:cubicBezTo>
                    <a:pt x="5399" y="9179"/>
                    <a:pt x="5911" y="5780"/>
                    <a:pt x="6236" y="2443"/>
                  </a:cubicBezTo>
                  <a:cubicBezTo>
                    <a:pt x="6274" y="2206"/>
                    <a:pt x="6274" y="1968"/>
                    <a:pt x="6236" y="1743"/>
                  </a:cubicBezTo>
                  <a:cubicBezTo>
                    <a:pt x="6136" y="1406"/>
                    <a:pt x="5961" y="1093"/>
                    <a:pt x="5724" y="831"/>
                  </a:cubicBezTo>
                  <a:cubicBezTo>
                    <a:pt x="5436" y="481"/>
                    <a:pt x="5099" y="94"/>
                    <a:pt x="4649" y="19"/>
                  </a:cubicBezTo>
                  <a:cubicBezTo>
                    <a:pt x="4585" y="6"/>
                    <a:pt x="4521" y="0"/>
                    <a:pt x="44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800;p74">
              <a:extLst>
                <a:ext uri="{FF2B5EF4-FFF2-40B4-BE49-F238E27FC236}">
                  <a16:creationId xmlns:a16="http://schemas.microsoft.com/office/drawing/2014/main" id="{4960A95F-6141-41B4-078E-8D3EE67420D5}"/>
                </a:ext>
              </a:extLst>
            </p:cNvPr>
            <p:cNvSpPr/>
            <p:nvPr/>
          </p:nvSpPr>
          <p:spPr>
            <a:xfrm>
              <a:off x="4590693" y="3964341"/>
              <a:ext cx="232817" cy="511891"/>
            </a:xfrm>
            <a:custGeom>
              <a:avLst/>
              <a:gdLst/>
              <a:ahLst/>
              <a:cxnLst/>
              <a:rect l="l" t="t" r="r" b="b"/>
              <a:pathLst>
                <a:path w="6362" h="13988" extrusionOk="0">
                  <a:moveTo>
                    <a:pt x="4520" y="104"/>
                  </a:moveTo>
                  <a:cubicBezTo>
                    <a:pt x="4571" y="104"/>
                    <a:pt x="4623" y="108"/>
                    <a:pt x="4675" y="117"/>
                  </a:cubicBezTo>
                  <a:cubicBezTo>
                    <a:pt x="5112" y="192"/>
                    <a:pt x="5437" y="554"/>
                    <a:pt x="5724" y="916"/>
                  </a:cubicBezTo>
                  <a:cubicBezTo>
                    <a:pt x="5962" y="1166"/>
                    <a:pt x="6137" y="1466"/>
                    <a:pt x="6237" y="1804"/>
                  </a:cubicBezTo>
                  <a:cubicBezTo>
                    <a:pt x="6262" y="2029"/>
                    <a:pt x="6262" y="2254"/>
                    <a:pt x="6237" y="2478"/>
                  </a:cubicBezTo>
                  <a:cubicBezTo>
                    <a:pt x="5949" y="5515"/>
                    <a:pt x="5449" y="9064"/>
                    <a:pt x="4075" y="12313"/>
                  </a:cubicBezTo>
                  <a:lnTo>
                    <a:pt x="4050" y="12351"/>
                  </a:lnTo>
                  <a:cubicBezTo>
                    <a:pt x="3862" y="12788"/>
                    <a:pt x="3562" y="13513"/>
                    <a:pt x="3150" y="13888"/>
                  </a:cubicBezTo>
                  <a:lnTo>
                    <a:pt x="1988" y="13888"/>
                  </a:lnTo>
                  <a:cubicBezTo>
                    <a:pt x="1738" y="13725"/>
                    <a:pt x="1525" y="13513"/>
                    <a:pt x="1338" y="13276"/>
                  </a:cubicBezTo>
                  <a:cubicBezTo>
                    <a:pt x="1025" y="12813"/>
                    <a:pt x="788" y="12313"/>
                    <a:pt x="638" y="11788"/>
                  </a:cubicBezTo>
                  <a:cubicBezTo>
                    <a:pt x="488" y="11364"/>
                    <a:pt x="363" y="10939"/>
                    <a:pt x="276" y="10514"/>
                  </a:cubicBezTo>
                  <a:cubicBezTo>
                    <a:pt x="113" y="9527"/>
                    <a:pt x="201" y="8439"/>
                    <a:pt x="576" y="7265"/>
                  </a:cubicBezTo>
                  <a:lnTo>
                    <a:pt x="576" y="7240"/>
                  </a:lnTo>
                  <a:cubicBezTo>
                    <a:pt x="576" y="6727"/>
                    <a:pt x="963" y="5965"/>
                    <a:pt x="1275" y="5353"/>
                  </a:cubicBezTo>
                  <a:cubicBezTo>
                    <a:pt x="1400" y="5128"/>
                    <a:pt x="1513" y="4915"/>
                    <a:pt x="1588" y="4728"/>
                  </a:cubicBezTo>
                  <a:lnTo>
                    <a:pt x="2900" y="1704"/>
                  </a:lnTo>
                  <a:cubicBezTo>
                    <a:pt x="3050" y="1304"/>
                    <a:pt x="3262" y="916"/>
                    <a:pt x="3550" y="579"/>
                  </a:cubicBezTo>
                  <a:cubicBezTo>
                    <a:pt x="3770" y="336"/>
                    <a:pt x="4137" y="104"/>
                    <a:pt x="4520" y="104"/>
                  </a:cubicBezTo>
                  <a:close/>
                  <a:moveTo>
                    <a:pt x="4508" y="0"/>
                  </a:moveTo>
                  <a:cubicBezTo>
                    <a:pt x="4151" y="0"/>
                    <a:pt x="3761" y="184"/>
                    <a:pt x="3462" y="504"/>
                  </a:cubicBezTo>
                  <a:cubicBezTo>
                    <a:pt x="3175" y="854"/>
                    <a:pt x="2950" y="1241"/>
                    <a:pt x="2800" y="1666"/>
                  </a:cubicBezTo>
                  <a:lnTo>
                    <a:pt x="1500" y="4690"/>
                  </a:lnTo>
                  <a:cubicBezTo>
                    <a:pt x="1413" y="4865"/>
                    <a:pt x="1313" y="5090"/>
                    <a:pt x="1188" y="5315"/>
                  </a:cubicBezTo>
                  <a:cubicBezTo>
                    <a:pt x="876" y="5928"/>
                    <a:pt x="476" y="6702"/>
                    <a:pt x="476" y="7240"/>
                  </a:cubicBezTo>
                  <a:cubicBezTo>
                    <a:pt x="101" y="8427"/>
                    <a:pt x="1" y="9539"/>
                    <a:pt x="176" y="10539"/>
                  </a:cubicBezTo>
                  <a:cubicBezTo>
                    <a:pt x="263" y="10976"/>
                    <a:pt x="388" y="11401"/>
                    <a:pt x="538" y="11826"/>
                  </a:cubicBezTo>
                  <a:cubicBezTo>
                    <a:pt x="701" y="12363"/>
                    <a:pt x="938" y="12876"/>
                    <a:pt x="1263" y="13338"/>
                  </a:cubicBezTo>
                  <a:cubicBezTo>
                    <a:pt x="1450" y="13588"/>
                    <a:pt x="1675" y="13800"/>
                    <a:pt x="1938" y="13975"/>
                  </a:cubicBezTo>
                  <a:lnTo>
                    <a:pt x="1950" y="13988"/>
                  </a:lnTo>
                  <a:lnTo>
                    <a:pt x="3200" y="13988"/>
                  </a:lnTo>
                  <a:lnTo>
                    <a:pt x="3200" y="13975"/>
                  </a:lnTo>
                  <a:cubicBezTo>
                    <a:pt x="3625" y="13588"/>
                    <a:pt x="3950" y="12838"/>
                    <a:pt x="4137" y="12388"/>
                  </a:cubicBezTo>
                  <a:lnTo>
                    <a:pt x="4162" y="12351"/>
                  </a:lnTo>
                  <a:cubicBezTo>
                    <a:pt x="5537" y="9089"/>
                    <a:pt x="6024" y="5540"/>
                    <a:pt x="6324" y="2491"/>
                  </a:cubicBezTo>
                  <a:cubicBezTo>
                    <a:pt x="6362" y="2254"/>
                    <a:pt x="6362" y="2016"/>
                    <a:pt x="6324" y="1779"/>
                  </a:cubicBezTo>
                  <a:cubicBezTo>
                    <a:pt x="6224" y="1429"/>
                    <a:pt x="6049" y="1116"/>
                    <a:pt x="5799" y="854"/>
                  </a:cubicBezTo>
                  <a:cubicBezTo>
                    <a:pt x="5512" y="492"/>
                    <a:pt x="5162" y="104"/>
                    <a:pt x="4687" y="17"/>
                  </a:cubicBezTo>
                  <a:cubicBezTo>
                    <a:pt x="4629" y="6"/>
                    <a:pt x="4569" y="0"/>
                    <a:pt x="4508" y="0"/>
                  </a:cubicBezTo>
                  <a:close/>
                </a:path>
              </a:pathLst>
            </a:custGeom>
            <a:solidFill>
              <a:srgbClr val="1A1B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801;p74">
              <a:extLst>
                <a:ext uri="{FF2B5EF4-FFF2-40B4-BE49-F238E27FC236}">
                  <a16:creationId xmlns:a16="http://schemas.microsoft.com/office/drawing/2014/main" id="{A8DBC9FA-8EE4-CE18-A8AB-09FD64E1EC69}"/>
                </a:ext>
              </a:extLst>
            </p:cNvPr>
            <p:cNvSpPr/>
            <p:nvPr/>
          </p:nvSpPr>
          <p:spPr>
            <a:xfrm>
              <a:off x="4603501" y="3757470"/>
              <a:ext cx="231427" cy="372135"/>
            </a:xfrm>
            <a:custGeom>
              <a:avLst/>
              <a:gdLst/>
              <a:ahLst/>
              <a:cxnLst/>
              <a:rect l="l" t="t" r="r" b="b"/>
              <a:pathLst>
                <a:path w="6324" h="10169" extrusionOk="0">
                  <a:moveTo>
                    <a:pt x="1" y="8992"/>
                  </a:moveTo>
                  <a:cubicBezTo>
                    <a:pt x="1" y="8992"/>
                    <a:pt x="1" y="8993"/>
                    <a:pt x="1" y="8994"/>
                  </a:cubicBezTo>
                  <a:cubicBezTo>
                    <a:pt x="1" y="8993"/>
                    <a:pt x="1" y="8992"/>
                    <a:pt x="1" y="8992"/>
                  </a:cubicBezTo>
                  <a:close/>
                  <a:moveTo>
                    <a:pt x="2659" y="0"/>
                  </a:moveTo>
                  <a:cubicBezTo>
                    <a:pt x="2398" y="0"/>
                    <a:pt x="2139" y="42"/>
                    <a:pt x="1888" y="121"/>
                  </a:cubicBezTo>
                  <a:cubicBezTo>
                    <a:pt x="1325" y="334"/>
                    <a:pt x="900" y="858"/>
                    <a:pt x="663" y="1433"/>
                  </a:cubicBezTo>
                  <a:cubicBezTo>
                    <a:pt x="463" y="2008"/>
                    <a:pt x="338" y="2620"/>
                    <a:pt x="313" y="3233"/>
                  </a:cubicBezTo>
                  <a:cubicBezTo>
                    <a:pt x="126" y="5144"/>
                    <a:pt x="26" y="7068"/>
                    <a:pt x="1" y="8992"/>
                  </a:cubicBezTo>
                  <a:lnTo>
                    <a:pt x="1" y="8992"/>
                  </a:lnTo>
                  <a:cubicBezTo>
                    <a:pt x="3" y="8905"/>
                    <a:pt x="145" y="8871"/>
                    <a:pt x="374" y="8871"/>
                  </a:cubicBezTo>
                  <a:cubicBezTo>
                    <a:pt x="1292" y="8871"/>
                    <a:pt x="3600" y="9434"/>
                    <a:pt x="3800" y="9494"/>
                  </a:cubicBezTo>
                  <a:cubicBezTo>
                    <a:pt x="4537" y="9694"/>
                    <a:pt x="5274" y="10156"/>
                    <a:pt x="6037" y="10168"/>
                  </a:cubicBezTo>
                  <a:cubicBezTo>
                    <a:pt x="6137" y="8356"/>
                    <a:pt x="6274" y="6544"/>
                    <a:pt x="6287" y="4732"/>
                  </a:cubicBezTo>
                  <a:cubicBezTo>
                    <a:pt x="6324" y="4120"/>
                    <a:pt x="6274" y="3508"/>
                    <a:pt x="6149" y="2908"/>
                  </a:cubicBezTo>
                  <a:cubicBezTo>
                    <a:pt x="5774" y="1496"/>
                    <a:pt x="4662" y="409"/>
                    <a:pt x="3237" y="71"/>
                  </a:cubicBezTo>
                  <a:cubicBezTo>
                    <a:pt x="3046" y="23"/>
                    <a:pt x="2852" y="0"/>
                    <a:pt x="2659" y="0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802;p74">
              <a:extLst>
                <a:ext uri="{FF2B5EF4-FFF2-40B4-BE49-F238E27FC236}">
                  <a16:creationId xmlns:a16="http://schemas.microsoft.com/office/drawing/2014/main" id="{E813B7A3-04D6-6086-3D5A-01DA20260BC8}"/>
                </a:ext>
              </a:extLst>
            </p:cNvPr>
            <p:cNvSpPr/>
            <p:nvPr/>
          </p:nvSpPr>
          <p:spPr>
            <a:xfrm>
              <a:off x="4569211" y="3678132"/>
              <a:ext cx="245626" cy="796271"/>
            </a:xfrm>
            <a:custGeom>
              <a:avLst/>
              <a:gdLst/>
              <a:ahLst/>
              <a:cxnLst/>
              <a:rect l="l" t="t" r="r" b="b"/>
              <a:pathLst>
                <a:path w="6712" h="21759" extrusionOk="0">
                  <a:moveTo>
                    <a:pt x="5516" y="1"/>
                  </a:moveTo>
                  <a:cubicBezTo>
                    <a:pt x="5391" y="1"/>
                    <a:pt x="5268" y="45"/>
                    <a:pt x="5174" y="140"/>
                  </a:cubicBezTo>
                  <a:cubicBezTo>
                    <a:pt x="5049" y="252"/>
                    <a:pt x="4962" y="402"/>
                    <a:pt x="4912" y="565"/>
                  </a:cubicBezTo>
                  <a:cubicBezTo>
                    <a:pt x="4574" y="1502"/>
                    <a:pt x="4712" y="2602"/>
                    <a:pt x="4574" y="3564"/>
                  </a:cubicBezTo>
                  <a:cubicBezTo>
                    <a:pt x="4499" y="3964"/>
                    <a:pt x="4312" y="4314"/>
                    <a:pt x="4037" y="4589"/>
                  </a:cubicBezTo>
                  <a:cubicBezTo>
                    <a:pt x="3949" y="4651"/>
                    <a:pt x="3862" y="4713"/>
                    <a:pt x="3774" y="4776"/>
                  </a:cubicBezTo>
                  <a:cubicBezTo>
                    <a:pt x="3699" y="4826"/>
                    <a:pt x="3662" y="4863"/>
                    <a:pt x="3612" y="4913"/>
                  </a:cubicBezTo>
                  <a:cubicBezTo>
                    <a:pt x="3387" y="5013"/>
                    <a:pt x="3187" y="5163"/>
                    <a:pt x="3025" y="5363"/>
                  </a:cubicBezTo>
                  <a:cubicBezTo>
                    <a:pt x="2837" y="5638"/>
                    <a:pt x="2737" y="6026"/>
                    <a:pt x="2625" y="6338"/>
                  </a:cubicBezTo>
                  <a:cubicBezTo>
                    <a:pt x="2587" y="6438"/>
                    <a:pt x="2562" y="6550"/>
                    <a:pt x="2562" y="6663"/>
                  </a:cubicBezTo>
                  <a:cubicBezTo>
                    <a:pt x="2537" y="6725"/>
                    <a:pt x="2525" y="6788"/>
                    <a:pt x="2500" y="6863"/>
                  </a:cubicBezTo>
                  <a:cubicBezTo>
                    <a:pt x="1950" y="8925"/>
                    <a:pt x="1463" y="10999"/>
                    <a:pt x="1050" y="13099"/>
                  </a:cubicBezTo>
                  <a:cubicBezTo>
                    <a:pt x="663" y="15011"/>
                    <a:pt x="175" y="16848"/>
                    <a:pt x="50" y="18822"/>
                  </a:cubicBezTo>
                  <a:cubicBezTo>
                    <a:pt x="0" y="19559"/>
                    <a:pt x="25" y="20334"/>
                    <a:pt x="425" y="20947"/>
                  </a:cubicBezTo>
                  <a:cubicBezTo>
                    <a:pt x="663" y="21284"/>
                    <a:pt x="963" y="21559"/>
                    <a:pt x="1313" y="21759"/>
                  </a:cubicBezTo>
                  <a:lnTo>
                    <a:pt x="4187" y="21759"/>
                  </a:lnTo>
                  <a:cubicBezTo>
                    <a:pt x="4499" y="21346"/>
                    <a:pt x="4687" y="20772"/>
                    <a:pt x="4812" y="20334"/>
                  </a:cubicBezTo>
                  <a:cubicBezTo>
                    <a:pt x="5374" y="18310"/>
                    <a:pt x="5399" y="16198"/>
                    <a:pt x="5287" y="14111"/>
                  </a:cubicBezTo>
                  <a:cubicBezTo>
                    <a:pt x="5112" y="11149"/>
                    <a:pt x="5349" y="8200"/>
                    <a:pt x="5237" y="5238"/>
                  </a:cubicBezTo>
                  <a:cubicBezTo>
                    <a:pt x="5986" y="4476"/>
                    <a:pt x="6711" y="3526"/>
                    <a:pt x="6636" y="2402"/>
                  </a:cubicBezTo>
                  <a:cubicBezTo>
                    <a:pt x="6624" y="2227"/>
                    <a:pt x="6586" y="2064"/>
                    <a:pt x="6549" y="1889"/>
                  </a:cubicBezTo>
                  <a:cubicBezTo>
                    <a:pt x="6424" y="1464"/>
                    <a:pt x="6199" y="1039"/>
                    <a:pt x="6049" y="615"/>
                  </a:cubicBezTo>
                  <a:cubicBezTo>
                    <a:pt x="5974" y="377"/>
                    <a:pt x="5874" y="102"/>
                    <a:pt x="5636" y="15"/>
                  </a:cubicBezTo>
                  <a:cubicBezTo>
                    <a:pt x="5597" y="6"/>
                    <a:pt x="5556" y="1"/>
                    <a:pt x="55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03;p74">
              <a:extLst>
                <a:ext uri="{FF2B5EF4-FFF2-40B4-BE49-F238E27FC236}">
                  <a16:creationId xmlns:a16="http://schemas.microsoft.com/office/drawing/2014/main" id="{7771222E-E67B-2A6C-5E8C-3A4641CC0F71}"/>
                </a:ext>
              </a:extLst>
            </p:cNvPr>
            <p:cNvSpPr/>
            <p:nvPr/>
          </p:nvSpPr>
          <p:spPr>
            <a:xfrm>
              <a:off x="4567381" y="3676119"/>
              <a:ext cx="248809" cy="800113"/>
            </a:xfrm>
            <a:custGeom>
              <a:avLst/>
              <a:gdLst/>
              <a:ahLst/>
              <a:cxnLst/>
              <a:rect l="l" t="t" r="r" b="b"/>
              <a:pathLst>
                <a:path w="6799" h="21864" extrusionOk="0">
                  <a:moveTo>
                    <a:pt x="5554" y="100"/>
                  </a:moveTo>
                  <a:cubicBezTo>
                    <a:pt x="5594" y="100"/>
                    <a:pt x="5635" y="107"/>
                    <a:pt x="5674" y="120"/>
                  </a:cubicBezTo>
                  <a:cubicBezTo>
                    <a:pt x="5886" y="195"/>
                    <a:pt x="5974" y="445"/>
                    <a:pt x="6061" y="682"/>
                  </a:cubicBezTo>
                  <a:cubicBezTo>
                    <a:pt x="6124" y="870"/>
                    <a:pt x="6199" y="1044"/>
                    <a:pt x="6274" y="1219"/>
                  </a:cubicBezTo>
                  <a:cubicBezTo>
                    <a:pt x="6386" y="1457"/>
                    <a:pt x="6474" y="1707"/>
                    <a:pt x="6549" y="1957"/>
                  </a:cubicBezTo>
                  <a:cubicBezTo>
                    <a:pt x="6599" y="2119"/>
                    <a:pt x="6624" y="2282"/>
                    <a:pt x="6636" y="2457"/>
                  </a:cubicBezTo>
                  <a:cubicBezTo>
                    <a:pt x="6711" y="3606"/>
                    <a:pt x="5936" y="4556"/>
                    <a:pt x="5262" y="5268"/>
                  </a:cubicBezTo>
                  <a:lnTo>
                    <a:pt x="5249" y="5281"/>
                  </a:lnTo>
                  <a:lnTo>
                    <a:pt x="5249" y="5306"/>
                  </a:lnTo>
                  <a:cubicBezTo>
                    <a:pt x="5287" y="6680"/>
                    <a:pt x="5274" y="8080"/>
                    <a:pt x="5249" y="9442"/>
                  </a:cubicBezTo>
                  <a:cubicBezTo>
                    <a:pt x="5224" y="10992"/>
                    <a:pt x="5187" y="12591"/>
                    <a:pt x="5274" y="14178"/>
                  </a:cubicBezTo>
                  <a:cubicBezTo>
                    <a:pt x="5374" y="16040"/>
                    <a:pt x="5399" y="18240"/>
                    <a:pt x="4799" y="20377"/>
                  </a:cubicBezTo>
                  <a:cubicBezTo>
                    <a:pt x="4674" y="20839"/>
                    <a:pt x="4487" y="21376"/>
                    <a:pt x="4199" y="21764"/>
                  </a:cubicBezTo>
                  <a:lnTo>
                    <a:pt x="1363" y="21764"/>
                  </a:lnTo>
                  <a:cubicBezTo>
                    <a:pt x="1025" y="21564"/>
                    <a:pt x="738" y="21302"/>
                    <a:pt x="513" y="20977"/>
                  </a:cubicBezTo>
                  <a:cubicBezTo>
                    <a:pt x="100" y="20364"/>
                    <a:pt x="100" y="19577"/>
                    <a:pt x="138" y="18877"/>
                  </a:cubicBezTo>
                  <a:cubicBezTo>
                    <a:pt x="238" y="17390"/>
                    <a:pt x="538" y="16003"/>
                    <a:pt x="850" y="14541"/>
                  </a:cubicBezTo>
                  <a:cubicBezTo>
                    <a:pt x="938" y="14091"/>
                    <a:pt x="1038" y="13629"/>
                    <a:pt x="1138" y="13154"/>
                  </a:cubicBezTo>
                  <a:cubicBezTo>
                    <a:pt x="1550" y="11079"/>
                    <a:pt x="2037" y="8980"/>
                    <a:pt x="2587" y="6930"/>
                  </a:cubicBezTo>
                  <a:lnTo>
                    <a:pt x="2650" y="6730"/>
                  </a:lnTo>
                  <a:lnTo>
                    <a:pt x="2650" y="6718"/>
                  </a:lnTo>
                  <a:cubicBezTo>
                    <a:pt x="2650" y="6618"/>
                    <a:pt x="2675" y="6506"/>
                    <a:pt x="2712" y="6406"/>
                  </a:cubicBezTo>
                  <a:cubicBezTo>
                    <a:pt x="2737" y="6331"/>
                    <a:pt x="2762" y="6256"/>
                    <a:pt x="2787" y="6168"/>
                  </a:cubicBezTo>
                  <a:cubicBezTo>
                    <a:pt x="2862" y="5918"/>
                    <a:pt x="2975" y="5668"/>
                    <a:pt x="3100" y="5443"/>
                  </a:cubicBezTo>
                  <a:cubicBezTo>
                    <a:pt x="3250" y="5268"/>
                    <a:pt x="3437" y="5118"/>
                    <a:pt x="3649" y="5018"/>
                  </a:cubicBezTo>
                  <a:lnTo>
                    <a:pt x="3687" y="5006"/>
                  </a:lnTo>
                  <a:cubicBezTo>
                    <a:pt x="3737" y="4956"/>
                    <a:pt x="3787" y="4906"/>
                    <a:pt x="3849" y="4868"/>
                  </a:cubicBezTo>
                  <a:cubicBezTo>
                    <a:pt x="3937" y="4806"/>
                    <a:pt x="4024" y="4743"/>
                    <a:pt x="4112" y="4681"/>
                  </a:cubicBezTo>
                  <a:cubicBezTo>
                    <a:pt x="4399" y="4394"/>
                    <a:pt x="4587" y="4031"/>
                    <a:pt x="4662" y="3631"/>
                  </a:cubicBezTo>
                  <a:cubicBezTo>
                    <a:pt x="4712" y="3256"/>
                    <a:pt x="4737" y="2881"/>
                    <a:pt x="4749" y="2519"/>
                  </a:cubicBezTo>
                  <a:cubicBezTo>
                    <a:pt x="4774" y="1869"/>
                    <a:pt x="4799" y="1219"/>
                    <a:pt x="4999" y="645"/>
                  </a:cubicBezTo>
                  <a:cubicBezTo>
                    <a:pt x="5049" y="482"/>
                    <a:pt x="5137" y="345"/>
                    <a:pt x="5249" y="232"/>
                  </a:cubicBezTo>
                  <a:cubicBezTo>
                    <a:pt x="5332" y="149"/>
                    <a:pt x="5442" y="100"/>
                    <a:pt x="5554" y="100"/>
                  </a:cubicBezTo>
                  <a:close/>
                  <a:moveTo>
                    <a:pt x="5555" y="1"/>
                  </a:moveTo>
                  <a:cubicBezTo>
                    <a:pt x="5414" y="1"/>
                    <a:pt x="5277" y="55"/>
                    <a:pt x="5174" y="157"/>
                  </a:cubicBezTo>
                  <a:cubicBezTo>
                    <a:pt x="5049" y="282"/>
                    <a:pt x="4949" y="432"/>
                    <a:pt x="4899" y="607"/>
                  </a:cubicBezTo>
                  <a:cubicBezTo>
                    <a:pt x="4674" y="1194"/>
                    <a:pt x="4662" y="1869"/>
                    <a:pt x="4637" y="2507"/>
                  </a:cubicBezTo>
                  <a:cubicBezTo>
                    <a:pt x="4624" y="2881"/>
                    <a:pt x="4599" y="3244"/>
                    <a:pt x="4562" y="3619"/>
                  </a:cubicBezTo>
                  <a:cubicBezTo>
                    <a:pt x="4499" y="3994"/>
                    <a:pt x="4312" y="4344"/>
                    <a:pt x="4037" y="4606"/>
                  </a:cubicBezTo>
                  <a:cubicBezTo>
                    <a:pt x="3962" y="4656"/>
                    <a:pt x="3874" y="4718"/>
                    <a:pt x="3787" y="4781"/>
                  </a:cubicBezTo>
                  <a:cubicBezTo>
                    <a:pt x="3737" y="4831"/>
                    <a:pt x="3674" y="4881"/>
                    <a:pt x="3624" y="4918"/>
                  </a:cubicBezTo>
                  <a:lnTo>
                    <a:pt x="3612" y="4931"/>
                  </a:lnTo>
                  <a:cubicBezTo>
                    <a:pt x="3387" y="5043"/>
                    <a:pt x="3187" y="5193"/>
                    <a:pt x="3025" y="5393"/>
                  </a:cubicBezTo>
                  <a:cubicBezTo>
                    <a:pt x="2887" y="5618"/>
                    <a:pt x="2775" y="5881"/>
                    <a:pt x="2700" y="6143"/>
                  </a:cubicBezTo>
                  <a:cubicBezTo>
                    <a:pt x="2675" y="6218"/>
                    <a:pt x="2650" y="6306"/>
                    <a:pt x="2612" y="6381"/>
                  </a:cubicBezTo>
                  <a:cubicBezTo>
                    <a:pt x="2575" y="6481"/>
                    <a:pt x="2550" y="6593"/>
                    <a:pt x="2550" y="6705"/>
                  </a:cubicBezTo>
                  <a:cubicBezTo>
                    <a:pt x="2525" y="6768"/>
                    <a:pt x="2512" y="6843"/>
                    <a:pt x="2500" y="6905"/>
                  </a:cubicBezTo>
                  <a:cubicBezTo>
                    <a:pt x="1937" y="8955"/>
                    <a:pt x="1450" y="11054"/>
                    <a:pt x="1038" y="13141"/>
                  </a:cubicBezTo>
                  <a:cubicBezTo>
                    <a:pt x="938" y="13604"/>
                    <a:pt x="838" y="14066"/>
                    <a:pt x="750" y="14528"/>
                  </a:cubicBezTo>
                  <a:cubicBezTo>
                    <a:pt x="450" y="15928"/>
                    <a:pt x="138" y="17378"/>
                    <a:pt x="38" y="18877"/>
                  </a:cubicBezTo>
                  <a:cubicBezTo>
                    <a:pt x="0" y="19577"/>
                    <a:pt x="0" y="20389"/>
                    <a:pt x="425" y="21039"/>
                  </a:cubicBezTo>
                  <a:cubicBezTo>
                    <a:pt x="663" y="21376"/>
                    <a:pt x="963" y="21651"/>
                    <a:pt x="1325" y="21851"/>
                  </a:cubicBezTo>
                  <a:lnTo>
                    <a:pt x="1338" y="21864"/>
                  </a:lnTo>
                  <a:lnTo>
                    <a:pt x="4249" y="21864"/>
                  </a:lnTo>
                  <a:lnTo>
                    <a:pt x="4262" y="21851"/>
                  </a:lnTo>
                  <a:cubicBezTo>
                    <a:pt x="4574" y="21439"/>
                    <a:pt x="4749" y="20889"/>
                    <a:pt x="4887" y="20402"/>
                  </a:cubicBezTo>
                  <a:cubicBezTo>
                    <a:pt x="5486" y="18252"/>
                    <a:pt x="5461" y="16053"/>
                    <a:pt x="5362" y="14178"/>
                  </a:cubicBezTo>
                  <a:cubicBezTo>
                    <a:pt x="5287" y="12604"/>
                    <a:pt x="5312" y="11004"/>
                    <a:pt x="5337" y="9455"/>
                  </a:cubicBezTo>
                  <a:cubicBezTo>
                    <a:pt x="5362" y="8093"/>
                    <a:pt x="5387" y="6693"/>
                    <a:pt x="5337" y="5331"/>
                  </a:cubicBezTo>
                  <a:cubicBezTo>
                    <a:pt x="6024" y="4606"/>
                    <a:pt x="6799" y="3631"/>
                    <a:pt x="6724" y="2457"/>
                  </a:cubicBezTo>
                  <a:cubicBezTo>
                    <a:pt x="6711" y="2282"/>
                    <a:pt x="6686" y="2107"/>
                    <a:pt x="6636" y="1944"/>
                  </a:cubicBezTo>
                  <a:cubicBezTo>
                    <a:pt x="6561" y="1682"/>
                    <a:pt x="6461" y="1432"/>
                    <a:pt x="6349" y="1194"/>
                  </a:cubicBezTo>
                  <a:cubicBezTo>
                    <a:pt x="6286" y="1019"/>
                    <a:pt x="6211" y="845"/>
                    <a:pt x="6136" y="645"/>
                  </a:cubicBezTo>
                  <a:cubicBezTo>
                    <a:pt x="6061" y="407"/>
                    <a:pt x="5961" y="120"/>
                    <a:pt x="5699" y="20"/>
                  </a:cubicBezTo>
                  <a:cubicBezTo>
                    <a:pt x="5651" y="7"/>
                    <a:pt x="5603" y="1"/>
                    <a:pt x="55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804;p74">
              <a:extLst>
                <a:ext uri="{FF2B5EF4-FFF2-40B4-BE49-F238E27FC236}">
                  <a16:creationId xmlns:a16="http://schemas.microsoft.com/office/drawing/2014/main" id="{7A97B4BB-C569-559F-7EFC-C43833C162E2}"/>
                </a:ext>
              </a:extLst>
            </p:cNvPr>
            <p:cNvSpPr/>
            <p:nvPr/>
          </p:nvSpPr>
          <p:spPr>
            <a:xfrm>
              <a:off x="4452144" y="3563772"/>
              <a:ext cx="330672" cy="382345"/>
            </a:xfrm>
            <a:custGeom>
              <a:avLst/>
              <a:gdLst/>
              <a:ahLst/>
              <a:cxnLst/>
              <a:rect l="l" t="t" r="r" b="b"/>
              <a:pathLst>
                <a:path w="9036" h="10448" extrusionOk="0">
                  <a:moveTo>
                    <a:pt x="5826" y="1"/>
                  </a:moveTo>
                  <a:cubicBezTo>
                    <a:pt x="5252" y="1"/>
                    <a:pt x="4667" y="142"/>
                    <a:pt x="4074" y="415"/>
                  </a:cubicBezTo>
                  <a:cubicBezTo>
                    <a:pt x="2899" y="953"/>
                    <a:pt x="2087" y="2115"/>
                    <a:pt x="1537" y="3252"/>
                  </a:cubicBezTo>
                  <a:cubicBezTo>
                    <a:pt x="1300" y="3715"/>
                    <a:pt x="1262" y="4339"/>
                    <a:pt x="1075" y="4852"/>
                  </a:cubicBezTo>
                  <a:cubicBezTo>
                    <a:pt x="863" y="5439"/>
                    <a:pt x="588" y="6014"/>
                    <a:pt x="263" y="6551"/>
                  </a:cubicBezTo>
                  <a:cubicBezTo>
                    <a:pt x="225" y="6601"/>
                    <a:pt x="200" y="6651"/>
                    <a:pt x="163" y="6714"/>
                  </a:cubicBezTo>
                  <a:cubicBezTo>
                    <a:pt x="100" y="6814"/>
                    <a:pt x="50" y="6939"/>
                    <a:pt x="25" y="7064"/>
                  </a:cubicBezTo>
                  <a:cubicBezTo>
                    <a:pt x="0" y="7214"/>
                    <a:pt x="0" y="7376"/>
                    <a:pt x="25" y="7539"/>
                  </a:cubicBezTo>
                  <a:cubicBezTo>
                    <a:pt x="175" y="8738"/>
                    <a:pt x="425" y="9938"/>
                    <a:pt x="1712" y="10313"/>
                  </a:cubicBezTo>
                  <a:cubicBezTo>
                    <a:pt x="2036" y="10403"/>
                    <a:pt x="2367" y="10447"/>
                    <a:pt x="2698" y="10447"/>
                  </a:cubicBezTo>
                  <a:cubicBezTo>
                    <a:pt x="3286" y="10447"/>
                    <a:pt x="3871" y="10306"/>
                    <a:pt x="4399" y="10025"/>
                  </a:cubicBezTo>
                  <a:cubicBezTo>
                    <a:pt x="4662" y="9900"/>
                    <a:pt x="4899" y="9725"/>
                    <a:pt x="5099" y="9526"/>
                  </a:cubicBezTo>
                  <a:cubicBezTo>
                    <a:pt x="5311" y="9326"/>
                    <a:pt x="5436" y="9051"/>
                    <a:pt x="5449" y="8763"/>
                  </a:cubicBezTo>
                  <a:cubicBezTo>
                    <a:pt x="5530" y="8781"/>
                    <a:pt x="5611" y="8789"/>
                    <a:pt x="5692" y="8789"/>
                  </a:cubicBezTo>
                  <a:cubicBezTo>
                    <a:pt x="6476" y="8789"/>
                    <a:pt x="7253" y="8016"/>
                    <a:pt x="7661" y="7439"/>
                  </a:cubicBezTo>
                  <a:cubicBezTo>
                    <a:pt x="8698" y="5989"/>
                    <a:pt x="9035" y="4164"/>
                    <a:pt x="8885" y="2415"/>
                  </a:cubicBezTo>
                  <a:cubicBezTo>
                    <a:pt x="8835" y="1990"/>
                    <a:pt x="8773" y="1540"/>
                    <a:pt x="8511" y="1190"/>
                  </a:cubicBezTo>
                  <a:cubicBezTo>
                    <a:pt x="8323" y="953"/>
                    <a:pt x="8086" y="765"/>
                    <a:pt x="7823" y="615"/>
                  </a:cubicBezTo>
                  <a:cubicBezTo>
                    <a:pt x="7178" y="201"/>
                    <a:pt x="6510" y="1"/>
                    <a:pt x="58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805;p74">
              <a:extLst>
                <a:ext uri="{FF2B5EF4-FFF2-40B4-BE49-F238E27FC236}">
                  <a16:creationId xmlns:a16="http://schemas.microsoft.com/office/drawing/2014/main" id="{2C497795-8B26-2F78-E783-1C65733D72AF}"/>
                </a:ext>
              </a:extLst>
            </p:cNvPr>
            <p:cNvSpPr/>
            <p:nvPr/>
          </p:nvSpPr>
          <p:spPr>
            <a:xfrm>
              <a:off x="4450314" y="3561906"/>
              <a:ext cx="335247" cy="386150"/>
            </a:xfrm>
            <a:custGeom>
              <a:avLst/>
              <a:gdLst/>
              <a:ahLst/>
              <a:cxnLst/>
              <a:rect l="l" t="t" r="r" b="b"/>
              <a:pathLst>
                <a:path w="9161" h="10552" extrusionOk="0">
                  <a:moveTo>
                    <a:pt x="5874" y="104"/>
                  </a:moveTo>
                  <a:cubicBezTo>
                    <a:pt x="6574" y="117"/>
                    <a:pt x="7261" y="317"/>
                    <a:pt x="7848" y="716"/>
                  </a:cubicBezTo>
                  <a:cubicBezTo>
                    <a:pt x="8098" y="854"/>
                    <a:pt x="8336" y="1054"/>
                    <a:pt x="8523" y="1279"/>
                  </a:cubicBezTo>
                  <a:cubicBezTo>
                    <a:pt x="8785" y="1616"/>
                    <a:pt x="8848" y="2079"/>
                    <a:pt x="8885" y="2478"/>
                  </a:cubicBezTo>
                  <a:cubicBezTo>
                    <a:pt x="9048" y="4365"/>
                    <a:pt x="8623" y="6127"/>
                    <a:pt x="7673" y="7465"/>
                  </a:cubicBezTo>
                  <a:cubicBezTo>
                    <a:pt x="7211" y="8107"/>
                    <a:pt x="6465" y="8790"/>
                    <a:pt x="5746" y="8790"/>
                  </a:cubicBezTo>
                  <a:cubicBezTo>
                    <a:pt x="5667" y="8790"/>
                    <a:pt x="5589" y="8781"/>
                    <a:pt x="5511" y="8764"/>
                  </a:cubicBezTo>
                  <a:lnTo>
                    <a:pt x="5449" y="8752"/>
                  </a:lnTo>
                  <a:lnTo>
                    <a:pt x="5449" y="8814"/>
                  </a:lnTo>
                  <a:cubicBezTo>
                    <a:pt x="5436" y="9089"/>
                    <a:pt x="5311" y="9352"/>
                    <a:pt x="5111" y="9552"/>
                  </a:cubicBezTo>
                  <a:cubicBezTo>
                    <a:pt x="4911" y="9751"/>
                    <a:pt x="4687" y="9914"/>
                    <a:pt x="4437" y="10039"/>
                  </a:cubicBezTo>
                  <a:cubicBezTo>
                    <a:pt x="3910" y="10310"/>
                    <a:pt x="3333" y="10449"/>
                    <a:pt x="2754" y="10449"/>
                  </a:cubicBezTo>
                  <a:cubicBezTo>
                    <a:pt x="2425" y="10449"/>
                    <a:pt x="2096" y="10404"/>
                    <a:pt x="1775" y="10314"/>
                  </a:cubicBezTo>
                  <a:cubicBezTo>
                    <a:pt x="525" y="9951"/>
                    <a:pt x="275" y="8764"/>
                    <a:pt x="125" y="7590"/>
                  </a:cubicBezTo>
                  <a:cubicBezTo>
                    <a:pt x="100" y="7440"/>
                    <a:pt x="100" y="7277"/>
                    <a:pt x="125" y="7127"/>
                  </a:cubicBezTo>
                  <a:cubicBezTo>
                    <a:pt x="150" y="7002"/>
                    <a:pt x="200" y="6890"/>
                    <a:pt x="263" y="6790"/>
                  </a:cubicBezTo>
                  <a:cubicBezTo>
                    <a:pt x="288" y="6752"/>
                    <a:pt x="313" y="6715"/>
                    <a:pt x="338" y="6665"/>
                  </a:cubicBezTo>
                  <a:lnTo>
                    <a:pt x="363" y="6640"/>
                  </a:lnTo>
                  <a:cubicBezTo>
                    <a:pt x="688" y="6090"/>
                    <a:pt x="963" y="5515"/>
                    <a:pt x="1187" y="4915"/>
                  </a:cubicBezTo>
                  <a:cubicBezTo>
                    <a:pt x="1262" y="4690"/>
                    <a:pt x="1325" y="4453"/>
                    <a:pt x="1375" y="4215"/>
                  </a:cubicBezTo>
                  <a:cubicBezTo>
                    <a:pt x="1425" y="3903"/>
                    <a:pt x="1512" y="3603"/>
                    <a:pt x="1637" y="3328"/>
                  </a:cubicBezTo>
                  <a:cubicBezTo>
                    <a:pt x="2325" y="1916"/>
                    <a:pt x="3174" y="966"/>
                    <a:pt x="4149" y="516"/>
                  </a:cubicBezTo>
                  <a:cubicBezTo>
                    <a:pt x="4687" y="254"/>
                    <a:pt x="5274" y="117"/>
                    <a:pt x="5874" y="104"/>
                  </a:cubicBezTo>
                  <a:close/>
                  <a:moveTo>
                    <a:pt x="5884" y="1"/>
                  </a:moveTo>
                  <a:cubicBezTo>
                    <a:pt x="5307" y="1"/>
                    <a:pt x="4716" y="140"/>
                    <a:pt x="4112" y="416"/>
                  </a:cubicBezTo>
                  <a:cubicBezTo>
                    <a:pt x="3112" y="879"/>
                    <a:pt x="2250" y="1841"/>
                    <a:pt x="1550" y="3278"/>
                  </a:cubicBezTo>
                  <a:cubicBezTo>
                    <a:pt x="1425" y="3566"/>
                    <a:pt x="1325" y="3878"/>
                    <a:pt x="1275" y="4190"/>
                  </a:cubicBezTo>
                  <a:cubicBezTo>
                    <a:pt x="1225" y="4415"/>
                    <a:pt x="1162" y="4653"/>
                    <a:pt x="1087" y="4878"/>
                  </a:cubicBezTo>
                  <a:cubicBezTo>
                    <a:pt x="875" y="5465"/>
                    <a:pt x="600" y="6040"/>
                    <a:pt x="275" y="6577"/>
                  </a:cubicBezTo>
                  <a:lnTo>
                    <a:pt x="250" y="6615"/>
                  </a:lnTo>
                  <a:cubicBezTo>
                    <a:pt x="225" y="6652"/>
                    <a:pt x="200" y="6690"/>
                    <a:pt x="175" y="6727"/>
                  </a:cubicBezTo>
                  <a:cubicBezTo>
                    <a:pt x="113" y="6840"/>
                    <a:pt x="63" y="6965"/>
                    <a:pt x="25" y="7090"/>
                  </a:cubicBezTo>
                  <a:cubicBezTo>
                    <a:pt x="0" y="7265"/>
                    <a:pt x="0" y="7427"/>
                    <a:pt x="25" y="7602"/>
                  </a:cubicBezTo>
                  <a:cubicBezTo>
                    <a:pt x="175" y="8814"/>
                    <a:pt x="438" y="10026"/>
                    <a:pt x="1750" y="10414"/>
                  </a:cubicBezTo>
                  <a:cubicBezTo>
                    <a:pt x="2075" y="10501"/>
                    <a:pt x="2412" y="10551"/>
                    <a:pt x="2762" y="10551"/>
                  </a:cubicBezTo>
                  <a:cubicBezTo>
                    <a:pt x="3362" y="10551"/>
                    <a:pt x="3949" y="10401"/>
                    <a:pt x="4487" y="10126"/>
                  </a:cubicBezTo>
                  <a:cubicBezTo>
                    <a:pt x="4749" y="9989"/>
                    <a:pt x="4986" y="9814"/>
                    <a:pt x="5199" y="9614"/>
                  </a:cubicBezTo>
                  <a:cubicBezTo>
                    <a:pt x="5386" y="9402"/>
                    <a:pt x="5524" y="9152"/>
                    <a:pt x="5549" y="8864"/>
                  </a:cubicBezTo>
                  <a:cubicBezTo>
                    <a:pt x="5617" y="8875"/>
                    <a:pt x="5685" y="8881"/>
                    <a:pt x="5753" y="8881"/>
                  </a:cubicBezTo>
                  <a:cubicBezTo>
                    <a:pt x="6732" y="8881"/>
                    <a:pt x="7585" y="7760"/>
                    <a:pt x="7761" y="7515"/>
                  </a:cubicBezTo>
                  <a:cubicBezTo>
                    <a:pt x="8723" y="6165"/>
                    <a:pt x="9160" y="4365"/>
                    <a:pt x="8985" y="2453"/>
                  </a:cubicBezTo>
                  <a:cubicBezTo>
                    <a:pt x="8948" y="2041"/>
                    <a:pt x="8885" y="1566"/>
                    <a:pt x="8611" y="1204"/>
                  </a:cubicBezTo>
                  <a:cubicBezTo>
                    <a:pt x="8411" y="966"/>
                    <a:pt x="8173" y="766"/>
                    <a:pt x="7911" y="616"/>
                  </a:cubicBezTo>
                  <a:cubicBezTo>
                    <a:pt x="7260" y="205"/>
                    <a:pt x="6583" y="1"/>
                    <a:pt x="5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806;p74">
              <a:extLst>
                <a:ext uri="{FF2B5EF4-FFF2-40B4-BE49-F238E27FC236}">
                  <a16:creationId xmlns:a16="http://schemas.microsoft.com/office/drawing/2014/main" id="{7F61ED74-353B-EFC4-22C4-8F62338A6F71}"/>
                </a:ext>
              </a:extLst>
            </p:cNvPr>
            <p:cNvSpPr/>
            <p:nvPr/>
          </p:nvSpPr>
          <p:spPr>
            <a:xfrm>
              <a:off x="4443910" y="3505403"/>
              <a:ext cx="378685" cy="270035"/>
            </a:xfrm>
            <a:custGeom>
              <a:avLst/>
              <a:gdLst/>
              <a:ahLst/>
              <a:cxnLst/>
              <a:rect l="l" t="t" r="r" b="b"/>
              <a:pathLst>
                <a:path w="10348" h="7379" extrusionOk="0">
                  <a:moveTo>
                    <a:pt x="8417" y="1"/>
                  </a:moveTo>
                  <a:cubicBezTo>
                    <a:pt x="8285" y="1"/>
                    <a:pt x="8152" y="12"/>
                    <a:pt x="8023" y="36"/>
                  </a:cubicBezTo>
                  <a:cubicBezTo>
                    <a:pt x="7523" y="123"/>
                    <a:pt x="7048" y="361"/>
                    <a:pt x="6536" y="461"/>
                  </a:cubicBezTo>
                  <a:cubicBezTo>
                    <a:pt x="6332" y="498"/>
                    <a:pt x="6126" y="510"/>
                    <a:pt x="5918" y="510"/>
                  </a:cubicBezTo>
                  <a:cubicBezTo>
                    <a:pt x="5458" y="510"/>
                    <a:pt x="4990" y="448"/>
                    <a:pt x="4523" y="448"/>
                  </a:cubicBezTo>
                  <a:cubicBezTo>
                    <a:pt x="4411" y="448"/>
                    <a:pt x="4299" y="452"/>
                    <a:pt x="4187" y="461"/>
                  </a:cubicBezTo>
                  <a:cubicBezTo>
                    <a:pt x="3637" y="498"/>
                    <a:pt x="3100" y="686"/>
                    <a:pt x="2625" y="973"/>
                  </a:cubicBezTo>
                  <a:cubicBezTo>
                    <a:pt x="2337" y="1161"/>
                    <a:pt x="2062" y="1398"/>
                    <a:pt x="2000" y="1736"/>
                  </a:cubicBezTo>
                  <a:cubicBezTo>
                    <a:pt x="1975" y="1898"/>
                    <a:pt x="1975" y="2060"/>
                    <a:pt x="2000" y="2210"/>
                  </a:cubicBezTo>
                  <a:cubicBezTo>
                    <a:pt x="2012" y="2310"/>
                    <a:pt x="2000" y="2423"/>
                    <a:pt x="1987" y="2523"/>
                  </a:cubicBezTo>
                  <a:cubicBezTo>
                    <a:pt x="1925" y="2860"/>
                    <a:pt x="1662" y="3135"/>
                    <a:pt x="1362" y="3323"/>
                  </a:cubicBezTo>
                  <a:cubicBezTo>
                    <a:pt x="1063" y="3498"/>
                    <a:pt x="763" y="3673"/>
                    <a:pt x="475" y="3872"/>
                  </a:cubicBezTo>
                  <a:cubicBezTo>
                    <a:pt x="213" y="4097"/>
                    <a:pt x="0" y="4435"/>
                    <a:pt x="63" y="4785"/>
                  </a:cubicBezTo>
                  <a:cubicBezTo>
                    <a:pt x="150" y="5310"/>
                    <a:pt x="800" y="5622"/>
                    <a:pt x="800" y="6159"/>
                  </a:cubicBezTo>
                  <a:cubicBezTo>
                    <a:pt x="800" y="6509"/>
                    <a:pt x="738" y="6622"/>
                    <a:pt x="963" y="6897"/>
                  </a:cubicBezTo>
                  <a:cubicBezTo>
                    <a:pt x="1088" y="7097"/>
                    <a:pt x="1275" y="7259"/>
                    <a:pt x="1500" y="7334"/>
                  </a:cubicBezTo>
                  <a:cubicBezTo>
                    <a:pt x="1586" y="7365"/>
                    <a:pt x="1669" y="7379"/>
                    <a:pt x="1750" y="7379"/>
                  </a:cubicBezTo>
                  <a:cubicBezTo>
                    <a:pt x="2126" y="7379"/>
                    <a:pt x="2445" y="7079"/>
                    <a:pt x="2712" y="6822"/>
                  </a:cubicBezTo>
                  <a:cubicBezTo>
                    <a:pt x="2907" y="6638"/>
                    <a:pt x="3481" y="5980"/>
                    <a:pt x="3826" y="5980"/>
                  </a:cubicBezTo>
                  <a:cubicBezTo>
                    <a:pt x="3856" y="5980"/>
                    <a:pt x="3885" y="5986"/>
                    <a:pt x="3912" y="5997"/>
                  </a:cubicBezTo>
                  <a:cubicBezTo>
                    <a:pt x="3987" y="6047"/>
                    <a:pt x="4049" y="6097"/>
                    <a:pt x="4112" y="6159"/>
                  </a:cubicBezTo>
                  <a:cubicBezTo>
                    <a:pt x="4181" y="6204"/>
                    <a:pt x="4259" y="6224"/>
                    <a:pt x="4339" y="6224"/>
                  </a:cubicBezTo>
                  <a:cubicBezTo>
                    <a:pt x="4505" y="6224"/>
                    <a:pt x="4677" y="6140"/>
                    <a:pt x="4787" y="6022"/>
                  </a:cubicBezTo>
                  <a:cubicBezTo>
                    <a:pt x="4937" y="5822"/>
                    <a:pt x="5049" y="5585"/>
                    <a:pt x="5099" y="5347"/>
                  </a:cubicBezTo>
                  <a:cubicBezTo>
                    <a:pt x="5286" y="4760"/>
                    <a:pt x="5536" y="4147"/>
                    <a:pt x="6074" y="3847"/>
                  </a:cubicBezTo>
                  <a:cubicBezTo>
                    <a:pt x="6375" y="3673"/>
                    <a:pt x="6709" y="3629"/>
                    <a:pt x="7051" y="3629"/>
                  </a:cubicBezTo>
                  <a:cubicBezTo>
                    <a:pt x="7395" y="3629"/>
                    <a:pt x="7747" y="3673"/>
                    <a:pt x="8084" y="3673"/>
                  </a:cubicBezTo>
                  <a:cubicBezTo>
                    <a:pt x="8105" y="3673"/>
                    <a:pt x="8127" y="3673"/>
                    <a:pt x="8148" y="3673"/>
                  </a:cubicBezTo>
                  <a:cubicBezTo>
                    <a:pt x="8811" y="3673"/>
                    <a:pt x="9423" y="3348"/>
                    <a:pt x="9785" y="2798"/>
                  </a:cubicBezTo>
                  <a:cubicBezTo>
                    <a:pt x="10185" y="2223"/>
                    <a:pt x="10348" y="1423"/>
                    <a:pt x="9998" y="811"/>
                  </a:cubicBezTo>
                  <a:cubicBezTo>
                    <a:pt x="9687" y="273"/>
                    <a:pt x="9052" y="1"/>
                    <a:pt x="84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807;p74">
              <a:extLst>
                <a:ext uri="{FF2B5EF4-FFF2-40B4-BE49-F238E27FC236}">
                  <a16:creationId xmlns:a16="http://schemas.microsoft.com/office/drawing/2014/main" id="{E7C26D2B-B8E5-C484-CA79-3376189A0E08}"/>
                </a:ext>
              </a:extLst>
            </p:cNvPr>
            <p:cNvSpPr/>
            <p:nvPr/>
          </p:nvSpPr>
          <p:spPr>
            <a:xfrm>
              <a:off x="4509744" y="3696466"/>
              <a:ext cx="73227" cy="92878"/>
            </a:xfrm>
            <a:custGeom>
              <a:avLst/>
              <a:gdLst/>
              <a:ahLst/>
              <a:cxnLst/>
              <a:rect l="l" t="t" r="r" b="b"/>
              <a:pathLst>
                <a:path w="2001" h="2538" extrusionOk="0">
                  <a:moveTo>
                    <a:pt x="1026" y="1"/>
                  </a:moveTo>
                  <a:cubicBezTo>
                    <a:pt x="795" y="1"/>
                    <a:pt x="576" y="85"/>
                    <a:pt x="438" y="264"/>
                  </a:cubicBezTo>
                  <a:cubicBezTo>
                    <a:pt x="251" y="526"/>
                    <a:pt x="126" y="838"/>
                    <a:pt x="76" y="1151"/>
                  </a:cubicBezTo>
                  <a:cubicBezTo>
                    <a:pt x="1" y="1426"/>
                    <a:pt x="1" y="1713"/>
                    <a:pt x="76" y="1988"/>
                  </a:cubicBezTo>
                  <a:cubicBezTo>
                    <a:pt x="151" y="2263"/>
                    <a:pt x="376" y="2475"/>
                    <a:pt x="651" y="2538"/>
                  </a:cubicBezTo>
                  <a:lnTo>
                    <a:pt x="2000" y="776"/>
                  </a:lnTo>
                  <a:cubicBezTo>
                    <a:pt x="1904" y="277"/>
                    <a:pt x="1445" y="1"/>
                    <a:pt x="10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808;p74">
              <a:extLst>
                <a:ext uri="{FF2B5EF4-FFF2-40B4-BE49-F238E27FC236}">
                  <a16:creationId xmlns:a16="http://schemas.microsoft.com/office/drawing/2014/main" id="{85723DF4-761A-3B9C-A8DE-5634B586130A}"/>
                </a:ext>
              </a:extLst>
            </p:cNvPr>
            <p:cNvSpPr/>
            <p:nvPr/>
          </p:nvSpPr>
          <p:spPr>
            <a:xfrm>
              <a:off x="4508390" y="3694416"/>
              <a:ext cx="76410" cy="96757"/>
            </a:xfrm>
            <a:custGeom>
              <a:avLst/>
              <a:gdLst/>
              <a:ahLst/>
              <a:cxnLst/>
              <a:rect l="l" t="t" r="r" b="b"/>
              <a:pathLst>
                <a:path w="2088" h="2644" extrusionOk="0">
                  <a:moveTo>
                    <a:pt x="1072" y="1"/>
                  </a:moveTo>
                  <a:cubicBezTo>
                    <a:pt x="832" y="1"/>
                    <a:pt x="599" y="102"/>
                    <a:pt x="438" y="282"/>
                  </a:cubicBezTo>
                  <a:cubicBezTo>
                    <a:pt x="250" y="557"/>
                    <a:pt x="113" y="869"/>
                    <a:pt x="63" y="1207"/>
                  </a:cubicBezTo>
                  <a:cubicBezTo>
                    <a:pt x="0" y="1482"/>
                    <a:pt x="0" y="1782"/>
                    <a:pt x="63" y="2057"/>
                  </a:cubicBezTo>
                  <a:cubicBezTo>
                    <a:pt x="150" y="2356"/>
                    <a:pt x="388" y="2581"/>
                    <a:pt x="688" y="2644"/>
                  </a:cubicBezTo>
                  <a:lnTo>
                    <a:pt x="700" y="2544"/>
                  </a:lnTo>
                  <a:cubicBezTo>
                    <a:pt x="438" y="2481"/>
                    <a:pt x="238" y="2282"/>
                    <a:pt x="163" y="2032"/>
                  </a:cubicBezTo>
                  <a:cubicBezTo>
                    <a:pt x="100" y="1757"/>
                    <a:pt x="100" y="1482"/>
                    <a:pt x="163" y="1219"/>
                  </a:cubicBezTo>
                  <a:cubicBezTo>
                    <a:pt x="213" y="907"/>
                    <a:pt x="338" y="607"/>
                    <a:pt x="525" y="345"/>
                  </a:cubicBezTo>
                  <a:cubicBezTo>
                    <a:pt x="665" y="186"/>
                    <a:pt x="861" y="104"/>
                    <a:pt x="1066" y="104"/>
                  </a:cubicBezTo>
                  <a:cubicBezTo>
                    <a:pt x="1135" y="104"/>
                    <a:pt x="1206" y="113"/>
                    <a:pt x="1275" y="132"/>
                  </a:cubicBezTo>
                  <a:cubicBezTo>
                    <a:pt x="1637" y="207"/>
                    <a:pt x="1912" y="482"/>
                    <a:pt x="1987" y="844"/>
                  </a:cubicBezTo>
                  <a:lnTo>
                    <a:pt x="2087" y="819"/>
                  </a:lnTo>
                  <a:cubicBezTo>
                    <a:pt x="2000" y="432"/>
                    <a:pt x="1687" y="120"/>
                    <a:pt x="1300" y="32"/>
                  </a:cubicBezTo>
                  <a:cubicBezTo>
                    <a:pt x="1225" y="11"/>
                    <a:pt x="1148" y="1"/>
                    <a:pt x="10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809;p74">
              <a:extLst>
                <a:ext uri="{FF2B5EF4-FFF2-40B4-BE49-F238E27FC236}">
                  <a16:creationId xmlns:a16="http://schemas.microsoft.com/office/drawing/2014/main" id="{3F34F347-FD32-02F6-E391-CFC7082E1802}"/>
                </a:ext>
              </a:extLst>
            </p:cNvPr>
            <p:cNvSpPr/>
            <p:nvPr/>
          </p:nvSpPr>
          <p:spPr>
            <a:xfrm>
              <a:off x="4526212" y="3712494"/>
              <a:ext cx="29313" cy="46695"/>
            </a:xfrm>
            <a:custGeom>
              <a:avLst/>
              <a:gdLst/>
              <a:ahLst/>
              <a:cxnLst/>
              <a:rect l="l" t="t" r="r" b="b"/>
              <a:pathLst>
                <a:path w="801" h="1276" extrusionOk="0">
                  <a:moveTo>
                    <a:pt x="738" y="0"/>
                  </a:moveTo>
                  <a:cubicBezTo>
                    <a:pt x="488" y="100"/>
                    <a:pt x="288" y="288"/>
                    <a:pt x="188" y="538"/>
                  </a:cubicBezTo>
                  <a:cubicBezTo>
                    <a:pt x="101" y="750"/>
                    <a:pt x="38" y="988"/>
                    <a:pt x="1" y="1225"/>
                  </a:cubicBezTo>
                  <a:lnTo>
                    <a:pt x="201" y="1275"/>
                  </a:lnTo>
                  <a:cubicBezTo>
                    <a:pt x="226" y="1050"/>
                    <a:pt x="288" y="825"/>
                    <a:pt x="376" y="613"/>
                  </a:cubicBezTo>
                  <a:cubicBezTo>
                    <a:pt x="451" y="425"/>
                    <a:pt x="613" y="275"/>
                    <a:pt x="801" y="200"/>
                  </a:cubicBezTo>
                  <a:lnTo>
                    <a:pt x="7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810;p74">
              <a:extLst>
                <a:ext uri="{FF2B5EF4-FFF2-40B4-BE49-F238E27FC236}">
                  <a16:creationId xmlns:a16="http://schemas.microsoft.com/office/drawing/2014/main" id="{1C508BC8-CBB4-C45F-D704-1F6F6EC82A98}"/>
                </a:ext>
              </a:extLst>
            </p:cNvPr>
            <p:cNvSpPr/>
            <p:nvPr/>
          </p:nvSpPr>
          <p:spPr>
            <a:xfrm>
              <a:off x="4568736" y="4474366"/>
              <a:ext cx="512" cy="37"/>
            </a:xfrm>
            <a:custGeom>
              <a:avLst/>
              <a:gdLst/>
              <a:ahLst/>
              <a:cxnLst/>
              <a:rect l="l" t="t" r="r" b="b"/>
              <a:pathLst>
                <a:path w="14" h="1" extrusionOk="0">
                  <a:moveTo>
                    <a:pt x="1" y="1"/>
                  </a:moveTo>
                  <a:lnTo>
                    <a:pt x="13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D4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811;p74">
              <a:extLst>
                <a:ext uri="{FF2B5EF4-FFF2-40B4-BE49-F238E27FC236}">
                  <a16:creationId xmlns:a16="http://schemas.microsoft.com/office/drawing/2014/main" id="{95191CC1-3D3D-1CB3-A306-69BD5ADFCFCE}"/>
                </a:ext>
              </a:extLst>
            </p:cNvPr>
            <p:cNvSpPr/>
            <p:nvPr/>
          </p:nvSpPr>
          <p:spPr>
            <a:xfrm>
              <a:off x="4568736" y="4473451"/>
              <a:ext cx="1866" cy="951"/>
            </a:xfrm>
            <a:custGeom>
              <a:avLst/>
              <a:gdLst/>
              <a:ahLst/>
              <a:cxnLst/>
              <a:rect l="l" t="t" r="r" b="b"/>
              <a:pathLst>
                <a:path w="51" h="26" extrusionOk="0">
                  <a:moveTo>
                    <a:pt x="1" y="1"/>
                  </a:moveTo>
                  <a:lnTo>
                    <a:pt x="1" y="26"/>
                  </a:lnTo>
                  <a:lnTo>
                    <a:pt x="51" y="2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E49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812;p74">
              <a:extLst>
                <a:ext uri="{FF2B5EF4-FFF2-40B4-BE49-F238E27FC236}">
                  <a16:creationId xmlns:a16="http://schemas.microsoft.com/office/drawing/2014/main" id="{124C76E4-2C7A-2339-FF74-9E6271CEAA58}"/>
                </a:ext>
              </a:extLst>
            </p:cNvPr>
            <p:cNvSpPr/>
            <p:nvPr/>
          </p:nvSpPr>
          <p:spPr>
            <a:xfrm>
              <a:off x="4568736" y="4473012"/>
              <a:ext cx="3257" cy="1391"/>
            </a:xfrm>
            <a:custGeom>
              <a:avLst/>
              <a:gdLst/>
              <a:ahLst/>
              <a:cxnLst/>
              <a:rect l="l" t="t" r="r" b="b"/>
              <a:pathLst>
                <a:path w="89" h="38" extrusionOk="0">
                  <a:moveTo>
                    <a:pt x="1" y="0"/>
                  </a:moveTo>
                  <a:lnTo>
                    <a:pt x="1" y="13"/>
                  </a:lnTo>
                  <a:lnTo>
                    <a:pt x="51" y="38"/>
                  </a:lnTo>
                  <a:lnTo>
                    <a:pt x="88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F4A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813;p74">
              <a:extLst>
                <a:ext uri="{FF2B5EF4-FFF2-40B4-BE49-F238E27FC236}">
                  <a16:creationId xmlns:a16="http://schemas.microsoft.com/office/drawing/2014/main" id="{C2170943-D70A-B259-3440-15A6DF4DE709}"/>
                </a:ext>
              </a:extLst>
            </p:cNvPr>
            <p:cNvSpPr/>
            <p:nvPr/>
          </p:nvSpPr>
          <p:spPr>
            <a:xfrm>
              <a:off x="4568736" y="4472536"/>
              <a:ext cx="4611" cy="1866"/>
            </a:xfrm>
            <a:custGeom>
              <a:avLst/>
              <a:gdLst/>
              <a:ahLst/>
              <a:cxnLst/>
              <a:rect l="l" t="t" r="r" b="b"/>
              <a:pathLst>
                <a:path w="126" h="51" extrusionOk="0">
                  <a:moveTo>
                    <a:pt x="1" y="1"/>
                  </a:moveTo>
                  <a:lnTo>
                    <a:pt x="1" y="13"/>
                  </a:lnTo>
                  <a:lnTo>
                    <a:pt x="88" y="51"/>
                  </a:lnTo>
                  <a:lnTo>
                    <a:pt x="126" y="5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0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814;p74">
              <a:extLst>
                <a:ext uri="{FF2B5EF4-FFF2-40B4-BE49-F238E27FC236}">
                  <a16:creationId xmlns:a16="http://schemas.microsoft.com/office/drawing/2014/main" id="{6E10D1BD-8AD5-2489-EA65-24470BBC8EA6}"/>
                </a:ext>
              </a:extLst>
            </p:cNvPr>
            <p:cNvSpPr/>
            <p:nvPr/>
          </p:nvSpPr>
          <p:spPr>
            <a:xfrm>
              <a:off x="4568736" y="4471621"/>
              <a:ext cx="6002" cy="2781"/>
            </a:xfrm>
            <a:custGeom>
              <a:avLst/>
              <a:gdLst/>
              <a:ahLst/>
              <a:cxnLst/>
              <a:rect l="l" t="t" r="r" b="b"/>
              <a:pathLst>
                <a:path w="164" h="76" extrusionOk="0">
                  <a:moveTo>
                    <a:pt x="1" y="1"/>
                  </a:moveTo>
                  <a:lnTo>
                    <a:pt x="1" y="26"/>
                  </a:lnTo>
                  <a:lnTo>
                    <a:pt x="126" y="76"/>
                  </a:lnTo>
                  <a:lnTo>
                    <a:pt x="163" y="7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14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815;p74">
              <a:extLst>
                <a:ext uri="{FF2B5EF4-FFF2-40B4-BE49-F238E27FC236}">
                  <a16:creationId xmlns:a16="http://schemas.microsoft.com/office/drawing/2014/main" id="{0ED9863A-45F6-3837-1D05-60ED537D33A6}"/>
                </a:ext>
              </a:extLst>
            </p:cNvPr>
            <p:cNvSpPr/>
            <p:nvPr/>
          </p:nvSpPr>
          <p:spPr>
            <a:xfrm>
              <a:off x="4568736" y="4471182"/>
              <a:ext cx="7356" cy="3220"/>
            </a:xfrm>
            <a:custGeom>
              <a:avLst/>
              <a:gdLst/>
              <a:ahLst/>
              <a:cxnLst/>
              <a:rect l="l" t="t" r="r" b="b"/>
              <a:pathLst>
                <a:path w="201" h="88" extrusionOk="0">
                  <a:moveTo>
                    <a:pt x="1" y="0"/>
                  </a:moveTo>
                  <a:lnTo>
                    <a:pt x="1" y="13"/>
                  </a:lnTo>
                  <a:lnTo>
                    <a:pt x="163" y="88"/>
                  </a:lnTo>
                  <a:lnTo>
                    <a:pt x="201" y="8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24D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816;p74">
              <a:extLst>
                <a:ext uri="{FF2B5EF4-FFF2-40B4-BE49-F238E27FC236}">
                  <a16:creationId xmlns:a16="http://schemas.microsoft.com/office/drawing/2014/main" id="{C7C7561E-8A67-D719-5CC5-8A369A8EFA41}"/>
                </a:ext>
              </a:extLst>
            </p:cNvPr>
            <p:cNvSpPr/>
            <p:nvPr/>
          </p:nvSpPr>
          <p:spPr>
            <a:xfrm>
              <a:off x="4568736" y="4470267"/>
              <a:ext cx="8746" cy="4135"/>
            </a:xfrm>
            <a:custGeom>
              <a:avLst/>
              <a:gdLst/>
              <a:ahLst/>
              <a:cxnLst/>
              <a:rect l="l" t="t" r="r" b="b"/>
              <a:pathLst>
                <a:path w="239" h="113" extrusionOk="0">
                  <a:moveTo>
                    <a:pt x="1" y="0"/>
                  </a:moveTo>
                  <a:lnTo>
                    <a:pt x="1" y="25"/>
                  </a:lnTo>
                  <a:lnTo>
                    <a:pt x="201" y="113"/>
                  </a:lnTo>
                  <a:lnTo>
                    <a:pt x="238" y="1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34E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817;p74">
              <a:extLst>
                <a:ext uri="{FF2B5EF4-FFF2-40B4-BE49-F238E27FC236}">
                  <a16:creationId xmlns:a16="http://schemas.microsoft.com/office/drawing/2014/main" id="{4DD79F51-E223-5560-9595-9CE2201D78A5}"/>
                </a:ext>
              </a:extLst>
            </p:cNvPr>
            <p:cNvSpPr/>
            <p:nvPr/>
          </p:nvSpPr>
          <p:spPr>
            <a:xfrm>
              <a:off x="4568736" y="4469791"/>
              <a:ext cx="10100" cy="4611"/>
            </a:xfrm>
            <a:custGeom>
              <a:avLst/>
              <a:gdLst/>
              <a:ahLst/>
              <a:cxnLst/>
              <a:rect l="l" t="t" r="r" b="b"/>
              <a:pathLst>
                <a:path w="276" h="126" extrusionOk="0">
                  <a:moveTo>
                    <a:pt x="1" y="1"/>
                  </a:moveTo>
                  <a:lnTo>
                    <a:pt x="1" y="13"/>
                  </a:lnTo>
                  <a:lnTo>
                    <a:pt x="238" y="126"/>
                  </a:lnTo>
                  <a:lnTo>
                    <a:pt x="276" y="12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44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818;p74">
              <a:extLst>
                <a:ext uri="{FF2B5EF4-FFF2-40B4-BE49-F238E27FC236}">
                  <a16:creationId xmlns:a16="http://schemas.microsoft.com/office/drawing/2014/main" id="{DE1DFC18-45AE-5371-2281-047F2EE94F90}"/>
                </a:ext>
              </a:extLst>
            </p:cNvPr>
            <p:cNvSpPr/>
            <p:nvPr/>
          </p:nvSpPr>
          <p:spPr>
            <a:xfrm>
              <a:off x="4568736" y="4469352"/>
              <a:ext cx="11491" cy="5050"/>
            </a:xfrm>
            <a:custGeom>
              <a:avLst/>
              <a:gdLst/>
              <a:ahLst/>
              <a:cxnLst/>
              <a:rect l="l" t="t" r="r" b="b"/>
              <a:pathLst>
                <a:path w="314" h="138" extrusionOk="0">
                  <a:moveTo>
                    <a:pt x="1" y="0"/>
                  </a:moveTo>
                  <a:lnTo>
                    <a:pt x="1" y="13"/>
                  </a:lnTo>
                  <a:lnTo>
                    <a:pt x="276" y="138"/>
                  </a:lnTo>
                  <a:lnTo>
                    <a:pt x="313" y="1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550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819;p74">
              <a:extLst>
                <a:ext uri="{FF2B5EF4-FFF2-40B4-BE49-F238E27FC236}">
                  <a16:creationId xmlns:a16="http://schemas.microsoft.com/office/drawing/2014/main" id="{B950423F-BFC9-B598-E3DF-B47B26043790}"/>
                </a:ext>
              </a:extLst>
            </p:cNvPr>
            <p:cNvSpPr/>
            <p:nvPr/>
          </p:nvSpPr>
          <p:spPr>
            <a:xfrm>
              <a:off x="4568736" y="4468437"/>
              <a:ext cx="12845" cy="5965"/>
            </a:xfrm>
            <a:custGeom>
              <a:avLst/>
              <a:gdLst/>
              <a:ahLst/>
              <a:cxnLst/>
              <a:rect l="l" t="t" r="r" b="b"/>
              <a:pathLst>
                <a:path w="351" h="163" extrusionOk="0">
                  <a:moveTo>
                    <a:pt x="1" y="0"/>
                  </a:moveTo>
                  <a:lnTo>
                    <a:pt x="1" y="25"/>
                  </a:lnTo>
                  <a:lnTo>
                    <a:pt x="313" y="163"/>
                  </a:lnTo>
                  <a:lnTo>
                    <a:pt x="351" y="16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651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820;p74">
              <a:extLst>
                <a:ext uri="{FF2B5EF4-FFF2-40B4-BE49-F238E27FC236}">
                  <a16:creationId xmlns:a16="http://schemas.microsoft.com/office/drawing/2014/main" id="{51922576-3CB2-9BAE-D989-300D2E12045D}"/>
                </a:ext>
              </a:extLst>
            </p:cNvPr>
            <p:cNvSpPr/>
            <p:nvPr/>
          </p:nvSpPr>
          <p:spPr>
            <a:xfrm>
              <a:off x="4568736" y="4467961"/>
              <a:ext cx="14235" cy="6441"/>
            </a:xfrm>
            <a:custGeom>
              <a:avLst/>
              <a:gdLst/>
              <a:ahLst/>
              <a:cxnLst/>
              <a:rect l="l" t="t" r="r" b="b"/>
              <a:pathLst>
                <a:path w="389" h="176" extrusionOk="0">
                  <a:moveTo>
                    <a:pt x="1" y="1"/>
                  </a:moveTo>
                  <a:lnTo>
                    <a:pt x="1" y="13"/>
                  </a:lnTo>
                  <a:lnTo>
                    <a:pt x="351" y="176"/>
                  </a:lnTo>
                  <a:lnTo>
                    <a:pt x="388" y="17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752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821;p74">
              <a:extLst>
                <a:ext uri="{FF2B5EF4-FFF2-40B4-BE49-F238E27FC236}">
                  <a16:creationId xmlns:a16="http://schemas.microsoft.com/office/drawing/2014/main" id="{AC49FFA5-226C-B8DE-7A3B-67AE0D31CEB6}"/>
                </a:ext>
              </a:extLst>
            </p:cNvPr>
            <p:cNvSpPr/>
            <p:nvPr/>
          </p:nvSpPr>
          <p:spPr>
            <a:xfrm>
              <a:off x="4568736" y="4467522"/>
              <a:ext cx="15589" cy="6880"/>
            </a:xfrm>
            <a:custGeom>
              <a:avLst/>
              <a:gdLst/>
              <a:ahLst/>
              <a:cxnLst/>
              <a:rect l="l" t="t" r="r" b="b"/>
              <a:pathLst>
                <a:path w="426" h="188" extrusionOk="0">
                  <a:moveTo>
                    <a:pt x="1" y="0"/>
                  </a:moveTo>
                  <a:lnTo>
                    <a:pt x="1" y="13"/>
                  </a:lnTo>
                  <a:lnTo>
                    <a:pt x="388" y="188"/>
                  </a:lnTo>
                  <a:lnTo>
                    <a:pt x="426" y="18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853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822;p74">
              <a:extLst>
                <a:ext uri="{FF2B5EF4-FFF2-40B4-BE49-F238E27FC236}">
                  <a16:creationId xmlns:a16="http://schemas.microsoft.com/office/drawing/2014/main" id="{54127700-03CC-8E08-E60B-13390604EFD3}"/>
                </a:ext>
              </a:extLst>
            </p:cNvPr>
            <p:cNvSpPr/>
            <p:nvPr/>
          </p:nvSpPr>
          <p:spPr>
            <a:xfrm>
              <a:off x="4568736" y="4466607"/>
              <a:ext cx="16980" cy="7795"/>
            </a:xfrm>
            <a:custGeom>
              <a:avLst/>
              <a:gdLst/>
              <a:ahLst/>
              <a:cxnLst/>
              <a:rect l="l" t="t" r="r" b="b"/>
              <a:pathLst>
                <a:path w="464" h="213" extrusionOk="0">
                  <a:moveTo>
                    <a:pt x="1" y="0"/>
                  </a:moveTo>
                  <a:lnTo>
                    <a:pt x="1" y="25"/>
                  </a:lnTo>
                  <a:lnTo>
                    <a:pt x="426" y="213"/>
                  </a:lnTo>
                  <a:lnTo>
                    <a:pt x="463" y="2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954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823;p74">
              <a:extLst>
                <a:ext uri="{FF2B5EF4-FFF2-40B4-BE49-F238E27FC236}">
                  <a16:creationId xmlns:a16="http://schemas.microsoft.com/office/drawing/2014/main" id="{C7133F0F-875C-2F3B-D38E-8F2E957A03CE}"/>
                </a:ext>
              </a:extLst>
            </p:cNvPr>
            <p:cNvSpPr/>
            <p:nvPr/>
          </p:nvSpPr>
          <p:spPr>
            <a:xfrm>
              <a:off x="4568736" y="4466132"/>
              <a:ext cx="18334" cy="8270"/>
            </a:xfrm>
            <a:custGeom>
              <a:avLst/>
              <a:gdLst/>
              <a:ahLst/>
              <a:cxnLst/>
              <a:rect l="l" t="t" r="r" b="b"/>
              <a:pathLst>
                <a:path w="501" h="226" extrusionOk="0">
                  <a:moveTo>
                    <a:pt x="1" y="1"/>
                  </a:moveTo>
                  <a:lnTo>
                    <a:pt x="1" y="13"/>
                  </a:lnTo>
                  <a:lnTo>
                    <a:pt x="463" y="226"/>
                  </a:lnTo>
                  <a:lnTo>
                    <a:pt x="501" y="22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A55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824;p74">
              <a:extLst>
                <a:ext uri="{FF2B5EF4-FFF2-40B4-BE49-F238E27FC236}">
                  <a16:creationId xmlns:a16="http://schemas.microsoft.com/office/drawing/2014/main" id="{2C919F4E-2D07-8887-DC04-232A29888FEF}"/>
                </a:ext>
              </a:extLst>
            </p:cNvPr>
            <p:cNvSpPr/>
            <p:nvPr/>
          </p:nvSpPr>
          <p:spPr>
            <a:xfrm>
              <a:off x="4568736" y="4465693"/>
              <a:ext cx="19725" cy="8710"/>
            </a:xfrm>
            <a:custGeom>
              <a:avLst/>
              <a:gdLst/>
              <a:ahLst/>
              <a:cxnLst/>
              <a:rect l="l" t="t" r="r" b="b"/>
              <a:pathLst>
                <a:path w="539" h="238" extrusionOk="0">
                  <a:moveTo>
                    <a:pt x="1" y="0"/>
                  </a:moveTo>
                  <a:lnTo>
                    <a:pt x="1" y="13"/>
                  </a:lnTo>
                  <a:lnTo>
                    <a:pt x="501" y="238"/>
                  </a:lnTo>
                  <a:lnTo>
                    <a:pt x="538" y="2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B55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825;p74">
              <a:extLst>
                <a:ext uri="{FF2B5EF4-FFF2-40B4-BE49-F238E27FC236}">
                  <a16:creationId xmlns:a16="http://schemas.microsoft.com/office/drawing/2014/main" id="{435DAD7C-BE26-D759-DE61-54BC01816B09}"/>
                </a:ext>
              </a:extLst>
            </p:cNvPr>
            <p:cNvSpPr/>
            <p:nvPr/>
          </p:nvSpPr>
          <p:spPr>
            <a:xfrm>
              <a:off x="4568736" y="4464778"/>
              <a:ext cx="20640" cy="9624"/>
            </a:xfrm>
            <a:custGeom>
              <a:avLst/>
              <a:gdLst/>
              <a:ahLst/>
              <a:cxnLst/>
              <a:rect l="l" t="t" r="r" b="b"/>
              <a:pathLst>
                <a:path w="564" h="263" extrusionOk="0">
                  <a:moveTo>
                    <a:pt x="1" y="0"/>
                  </a:moveTo>
                  <a:lnTo>
                    <a:pt x="1" y="25"/>
                  </a:lnTo>
                  <a:lnTo>
                    <a:pt x="538" y="263"/>
                  </a:lnTo>
                  <a:lnTo>
                    <a:pt x="563" y="26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C56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826;p74">
              <a:extLst>
                <a:ext uri="{FF2B5EF4-FFF2-40B4-BE49-F238E27FC236}">
                  <a16:creationId xmlns:a16="http://schemas.microsoft.com/office/drawing/2014/main" id="{DFD8D939-94F2-21C5-D1A3-0BC07711CC7F}"/>
                </a:ext>
              </a:extLst>
            </p:cNvPr>
            <p:cNvSpPr/>
            <p:nvPr/>
          </p:nvSpPr>
          <p:spPr>
            <a:xfrm>
              <a:off x="4568736" y="4464302"/>
              <a:ext cx="21994" cy="10100"/>
            </a:xfrm>
            <a:custGeom>
              <a:avLst/>
              <a:gdLst/>
              <a:ahLst/>
              <a:cxnLst/>
              <a:rect l="l" t="t" r="r" b="b"/>
              <a:pathLst>
                <a:path w="601" h="276" extrusionOk="0">
                  <a:moveTo>
                    <a:pt x="1" y="1"/>
                  </a:moveTo>
                  <a:lnTo>
                    <a:pt x="1" y="13"/>
                  </a:lnTo>
                  <a:lnTo>
                    <a:pt x="563" y="276"/>
                  </a:lnTo>
                  <a:lnTo>
                    <a:pt x="601" y="27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D57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827;p74">
              <a:extLst>
                <a:ext uri="{FF2B5EF4-FFF2-40B4-BE49-F238E27FC236}">
                  <a16:creationId xmlns:a16="http://schemas.microsoft.com/office/drawing/2014/main" id="{9E35E26E-C13C-6F7E-EA97-2703D4A69691}"/>
                </a:ext>
              </a:extLst>
            </p:cNvPr>
            <p:cNvSpPr/>
            <p:nvPr/>
          </p:nvSpPr>
          <p:spPr>
            <a:xfrm>
              <a:off x="4568736" y="4463863"/>
              <a:ext cx="23384" cy="10539"/>
            </a:xfrm>
            <a:custGeom>
              <a:avLst/>
              <a:gdLst/>
              <a:ahLst/>
              <a:cxnLst/>
              <a:rect l="l" t="t" r="r" b="b"/>
              <a:pathLst>
                <a:path w="639" h="288" extrusionOk="0">
                  <a:moveTo>
                    <a:pt x="1" y="0"/>
                  </a:moveTo>
                  <a:lnTo>
                    <a:pt x="1" y="13"/>
                  </a:lnTo>
                  <a:lnTo>
                    <a:pt x="601" y="288"/>
                  </a:lnTo>
                  <a:lnTo>
                    <a:pt x="638" y="28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E58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828;p74">
              <a:extLst>
                <a:ext uri="{FF2B5EF4-FFF2-40B4-BE49-F238E27FC236}">
                  <a16:creationId xmlns:a16="http://schemas.microsoft.com/office/drawing/2014/main" id="{B27A6B30-0866-C524-6273-4AF8BD8F8144}"/>
                </a:ext>
              </a:extLst>
            </p:cNvPr>
            <p:cNvSpPr/>
            <p:nvPr/>
          </p:nvSpPr>
          <p:spPr>
            <a:xfrm>
              <a:off x="4568736" y="4462948"/>
              <a:ext cx="24738" cy="11454"/>
            </a:xfrm>
            <a:custGeom>
              <a:avLst/>
              <a:gdLst/>
              <a:ahLst/>
              <a:cxnLst/>
              <a:rect l="l" t="t" r="r" b="b"/>
              <a:pathLst>
                <a:path w="676" h="313" extrusionOk="0">
                  <a:moveTo>
                    <a:pt x="1" y="0"/>
                  </a:moveTo>
                  <a:lnTo>
                    <a:pt x="1" y="25"/>
                  </a:lnTo>
                  <a:lnTo>
                    <a:pt x="638" y="313"/>
                  </a:lnTo>
                  <a:lnTo>
                    <a:pt x="676" y="3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F5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829;p74">
              <a:extLst>
                <a:ext uri="{FF2B5EF4-FFF2-40B4-BE49-F238E27FC236}">
                  <a16:creationId xmlns:a16="http://schemas.microsoft.com/office/drawing/2014/main" id="{669F2300-192F-012A-2373-F44F439BFED7}"/>
                </a:ext>
              </a:extLst>
            </p:cNvPr>
            <p:cNvSpPr/>
            <p:nvPr/>
          </p:nvSpPr>
          <p:spPr>
            <a:xfrm>
              <a:off x="4568736" y="4462472"/>
              <a:ext cx="26129" cy="11930"/>
            </a:xfrm>
            <a:custGeom>
              <a:avLst/>
              <a:gdLst/>
              <a:ahLst/>
              <a:cxnLst/>
              <a:rect l="l" t="t" r="r" b="b"/>
              <a:pathLst>
                <a:path w="714" h="326" extrusionOk="0">
                  <a:moveTo>
                    <a:pt x="1" y="1"/>
                  </a:moveTo>
                  <a:lnTo>
                    <a:pt x="1" y="13"/>
                  </a:lnTo>
                  <a:lnTo>
                    <a:pt x="676" y="326"/>
                  </a:lnTo>
                  <a:lnTo>
                    <a:pt x="713" y="32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05A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830;p74">
              <a:extLst>
                <a:ext uri="{FF2B5EF4-FFF2-40B4-BE49-F238E27FC236}">
                  <a16:creationId xmlns:a16="http://schemas.microsoft.com/office/drawing/2014/main" id="{B071F229-6FEB-11C8-00EB-7BA680528C02}"/>
                </a:ext>
              </a:extLst>
            </p:cNvPr>
            <p:cNvSpPr/>
            <p:nvPr/>
          </p:nvSpPr>
          <p:spPr>
            <a:xfrm>
              <a:off x="4568736" y="4462033"/>
              <a:ext cx="27483" cy="12369"/>
            </a:xfrm>
            <a:custGeom>
              <a:avLst/>
              <a:gdLst/>
              <a:ahLst/>
              <a:cxnLst/>
              <a:rect l="l" t="t" r="r" b="b"/>
              <a:pathLst>
                <a:path w="751" h="338" extrusionOk="0">
                  <a:moveTo>
                    <a:pt x="1" y="0"/>
                  </a:moveTo>
                  <a:lnTo>
                    <a:pt x="1" y="13"/>
                  </a:lnTo>
                  <a:lnTo>
                    <a:pt x="713" y="338"/>
                  </a:lnTo>
                  <a:lnTo>
                    <a:pt x="751" y="3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15B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831;p74">
              <a:extLst>
                <a:ext uri="{FF2B5EF4-FFF2-40B4-BE49-F238E27FC236}">
                  <a16:creationId xmlns:a16="http://schemas.microsoft.com/office/drawing/2014/main" id="{598D192A-21CD-FAA5-CD23-7E06E51A7A71}"/>
                </a:ext>
              </a:extLst>
            </p:cNvPr>
            <p:cNvSpPr/>
            <p:nvPr/>
          </p:nvSpPr>
          <p:spPr>
            <a:xfrm>
              <a:off x="4568736" y="4461118"/>
              <a:ext cx="28873" cy="13284"/>
            </a:xfrm>
            <a:custGeom>
              <a:avLst/>
              <a:gdLst/>
              <a:ahLst/>
              <a:cxnLst/>
              <a:rect l="l" t="t" r="r" b="b"/>
              <a:pathLst>
                <a:path w="789" h="363" extrusionOk="0">
                  <a:moveTo>
                    <a:pt x="1" y="0"/>
                  </a:moveTo>
                  <a:lnTo>
                    <a:pt x="1" y="25"/>
                  </a:lnTo>
                  <a:lnTo>
                    <a:pt x="751" y="363"/>
                  </a:lnTo>
                  <a:lnTo>
                    <a:pt x="788" y="36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25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832;p74">
              <a:extLst>
                <a:ext uri="{FF2B5EF4-FFF2-40B4-BE49-F238E27FC236}">
                  <a16:creationId xmlns:a16="http://schemas.microsoft.com/office/drawing/2014/main" id="{D7297AEA-5276-384B-9FA9-70827D77C749}"/>
                </a:ext>
              </a:extLst>
            </p:cNvPr>
            <p:cNvSpPr/>
            <p:nvPr/>
          </p:nvSpPr>
          <p:spPr>
            <a:xfrm>
              <a:off x="4568736" y="4460642"/>
              <a:ext cx="30227" cy="13760"/>
            </a:xfrm>
            <a:custGeom>
              <a:avLst/>
              <a:gdLst/>
              <a:ahLst/>
              <a:cxnLst/>
              <a:rect l="l" t="t" r="r" b="b"/>
              <a:pathLst>
                <a:path w="826" h="376" extrusionOk="0">
                  <a:moveTo>
                    <a:pt x="1" y="1"/>
                  </a:moveTo>
                  <a:lnTo>
                    <a:pt x="1" y="13"/>
                  </a:lnTo>
                  <a:lnTo>
                    <a:pt x="788" y="376"/>
                  </a:lnTo>
                  <a:lnTo>
                    <a:pt x="826" y="37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35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833;p74">
              <a:extLst>
                <a:ext uri="{FF2B5EF4-FFF2-40B4-BE49-F238E27FC236}">
                  <a16:creationId xmlns:a16="http://schemas.microsoft.com/office/drawing/2014/main" id="{3CD81B67-5AF8-2D23-8AE9-F036271C3202}"/>
                </a:ext>
              </a:extLst>
            </p:cNvPr>
            <p:cNvSpPr/>
            <p:nvPr/>
          </p:nvSpPr>
          <p:spPr>
            <a:xfrm>
              <a:off x="4568736" y="4459728"/>
              <a:ext cx="31618" cy="14675"/>
            </a:xfrm>
            <a:custGeom>
              <a:avLst/>
              <a:gdLst/>
              <a:ahLst/>
              <a:cxnLst/>
              <a:rect l="l" t="t" r="r" b="b"/>
              <a:pathLst>
                <a:path w="864" h="401" extrusionOk="0">
                  <a:moveTo>
                    <a:pt x="1" y="1"/>
                  </a:moveTo>
                  <a:lnTo>
                    <a:pt x="1" y="26"/>
                  </a:lnTo>
                  <a:lnTo>
                    <a:pt x="826" y="401"/>
                  </a:lnTo>
                  <a:lnTo>
                    <a:pt x="863" y="40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45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834;p74">
              <a:extLst>
                <a:ext uri="{FF2B5EF4-FFF2-40B4-BE49-F238E27FC236}">
                  <a16:creationId xmlns:a16="http://schemas.microsoft.com/office/drawing/2014/main" id="{33998670-C328-D61E-A3AE-8D57DB35BA57}"/>
                </a:ext>
              </a:extLst>
            </p:cNvPr>
            <p:cNvSpPr/>
            <p:nvPr/>
          </p:nvSpPr>
          <p:spPr>
            <a:xfrm>
              <a:off x="4568736" y="4459288"/>
              <a:ext cx="32972" cy="15114"/>
            </a:xfrm>
            <a:custGeom>
              <a:avLst/>
              <a:gdLst/>
              <a:ahLst/>
              <a:cxnLst/>
              <a:rect l="l" t="t" r="r" b="b"/>
              <a:pathLst>
                <a:path w="901" h="413" extrusionOk="0">
                  <a:moveTo>
                    <a:pt x="1" y="0"/>
                  </a:moveTo>
                  <a:lnTo>
                    <a:pt x="1" y="13"/>
                  </a:lnTo>
                  <a:lnTo>
                    <a:pt x="863" y="413"/>
                  </a:lnTo>
                  <a:lnTo>
                    <a:pt x="901" y="4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55F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835;p74">
              <a:extLst>
                <a:ext uri="{FF2B5EF4-FFF2-40B4-BE49-F238E27FC236}">
                  <a16:creationId xmlns:a16="http://schemas.microsoft.com/office/drawing/2014/main" id="{731D47F6-1E92-FED6-F177-388A3FBFB2AA}"/>
                </a:ext>
              </a:extLst>
            </p:cNvPr>
            <p:cNvSpPr/>
            <p:nvPr/>
          </p:nvSpPr>
          <p:spPr>
            <a:xfrm>
              <a:off x="4568736" y="4458813"/>
              <a:ext cx="34363" cy="15589"/>
            </a:xfrm>
            <a:custGeom>
              <a:avLst/>
              <a:gdLst/>
              <a:ahLst/>
              <a:cxnLst/>
              <a:rect l="l" t="t" r="r" b="b"/>
              <a:pathLst>
                <a:path w="939" h="426" extrusionOk="0">
                  <a:moveTo>
                    <a:pt x="1" y="1"/>
                  </a:moveTo>
                  <a:lnTo>
                    <a:pt x="1" y="13"/>
                  </a:lnTo>
                  <a:lnTo>
                    <a:pt x="901" y="426"/>
                  </a:lnTo>
                  <a:lnTo>
                    <a:pt x="938" y="42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660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836;p74">
              <a:extLst>
                <a:ext uri="{FF2B5EF4-FFF2-40B4-BE49-F238E27FC236}">
                  <a16:creationId xmlns:a16="http://schemas.microsoft.com/office/drawing/2014/main" id="{BA5CC047-11A4-3AC3-C9DC-2DA130E62AAE}"/>
                </a:ext>
              </a:extLst>
            </p:cNvPr>
            <p:cNvSpPr/>
            <p:nvPr/>
          </p:nvSpPr>
          <p:spPr>
            <a:xfrm>
              <a:off x="4568736" y="4457898"/>
              <a:ext cx="35717" cy="16504"/>
            </a:xfrm>
            <a:custGeom>
              <a:avLst/>
              <a:gdLst/>
              <a:ahLst/>
              <a:cxnLst/>
              <a:rect l="l" t="t" r="r" b="b"/>
              <a:pathLst>
                <a:path w="976" h="451" extrusionOk="0">
                  <a:moveTo>
                    <a:pt x="1" y="1"/>
                  </a:moveTo>
                  <a:lnTo>
                    <a:pt x="1" y="26"/>
                  </a:lnTo>
                  <a:lnTo>
                    <a:pt x="938" y="451"/>
                  </a:lnTo>
                  <a:lnTo>
                    <a:pt x="976" y="45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761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837;p74">
              <a:extLst>
                <a:ext uri="{FF2B5EF4-FFF2-40B4-BE49-F238E27FC236}">
                  <a16:creationId xmlns:a16="http://schemas.microsoft.com/office/drawing/2014/main" id="{9B502A92-306D-C7DE-8DC5-5C37CA8B1EDF}"/>
                </a:ext>
              </a:extLst>
            </p:cNvPr>
            <p:cNvSpPr/>
            <p:nvPr/>
          </p:nvSpPr>
          <p:spPr>
            <a:xfrm>
              <a:off x="4270596" y="4129567"/>
              <a:ext cx="42560" cy="90133"/>
            </a:xfrm>
            <a:custGeom>
              <a:avLst/>
              <a:gdLst/>
              <a:ahLst/>
              <a:cxnLst/>
              <a:rect l="l" t="t" r="r" b="b"/>
              <a:pathLst>
                <a:path w="1163" h="2463" extrusionOk="0">
                  <a:moveTo>
                    <a:pt x="1162" y="0"/>
                  </a:moveTo>
                  <a:lnTo>
                    <a:pt x="1162" y="0"/>
                  </a:lnTo>
                  <a:cubicBezTo>
                    <a:pt x="1025" y="300"/>
                    <a:pt x="900" y="588"/>
                    <a:pt x="762" y="875"/>
                  </a:cubicBezTo>
                  <a:cubicBezTo>
                    <a:pt x="525" y="1388"/>
                    <a:pt x="287" y="1912"/>
                    <a:pt x="0" y="2412"/>
                  </a:cubicBezTo>
                  <a:lnTo>
                    <a:pt x="587" y="2462"/>
                  </a:lnTo>
                  <a:cubicBezTo>
                    <a:pt x="800" y="1650"/>
                    <a:pt x="1000" y="825"/>
                    <a:pt x="11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838;p74">
              <a:extLst>
                <a:ext uri="{FF2B5EF4-FFF2-40B4-BE49-F238E27FC236}">
                  <a16:creationId xmlns:a16="http://schemas.microsoft.com/office/drawing/2014/main" id="{4208056E-B83F-3EC5-B1B1-BC48FE6EB27C}"/>
                </a:ext>
              </a:extLst>
            </p:cNvPr>
            <p:cNvSpPr/>
            <p:nvPr/>
          </p:nvSpPr>
          <p:spPr>
            <a:xfrm>
              <a:off x="4587948" y="3857923"/>
              <a:ext cx="59503" cy="34326"/>
            </a:xfrm>
            <a:custGeom>
              <a:avLst/>
              <a:gdLst/>
              <a:ahLst/>
              <a:cxnLst/>
              <a:rect l="l" t="t" r="r" b="b"/>
              <a:pathLst>
                <a:path w="1626" h="938" extrusionOk="0">
                  <a:moveTo>
                    <a:pt x="26" y="0"/>
                  </a:moveTo>
                  <a:cubicBezTo>
                    <a:pt x="13" y="313"/>
                    <a:pt x="13" y="625"/>
                    <a:pt x="1" y="938"/>
                  </a:cubicBezTo>
                  <a:cubicBezTo>
                    <a:pt x="538" y="938"/>
                    <a:pt x="1088" y="875"/>
                    <a:pt x="1625" y="738"/>
                  </a:cubicBezTo>
                  <a:cubicBezTo>
                    <a:pt x="1063" y="613"/>
                    <a:pt x="451" y="40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839;p74">
              <a:extLst>
                <a:ext uri="{FF2B5EF4-FFF2-40B4-BE49-F238E27FC236}">
                  <a16:creationId xmlns:a16="http://schemas.microsoft.com/office/drawing/2014/main" id="{2DC57DC8-8244-7A7F-890D-D206183E6B89}"/>
                </a:ext>
              </a:extLst>
            </p:cNvPr>
            <p:cNvSpPr/>
            <p:nvPr/>
          </p:nvSpPr>
          <p:spPr>
            <a:xfrm>
              <a:off x="4003050" y="4332157"/>
              <a:ext cx="656734" cy="142245"/>
            </a:xfrm>
            <a:custGeom>
              <a:avLst/>
              <a:gdLst/>
              <a:ahLst/>
              <a:cxnLst/>
              <a:rect l="l" t="t" r="r" b="b"/>
              <a:pathLst>
                <a:path w="17946" h="3887" extrusionOk="0">
                  <a:moveTo>
                    <a:pt x="5724" y="0"/>
                  </a:moveTo>
                  <a:lnTo>
                    <a:pt x="0" y="3350"/>
                  </a:lnTo>
                  <a:cubicBezTo>
                    <a:pt x="175" y="3587"/>
                    <a:pt x="413" y="3774"/>
                    <a:pt x="688" y="3887"/>
                  </a:cubicBezTo>
                  <a:lnTo>
                    <a:pt x="17946" y="3887"/>
                  </a:lnTo>
                  <a:cubicBezTo>
                    <a:pt x="17721" y="3562"/>
                    <a:pt x="17458" y="3275"/>
                    <a:pt x="17171" y="3000"/>
                  </a:cubicBezTo>
                  <a:cubicBezTo>
                    <a:pt x="16746" y="2562"/>
                    <a:pt x="16184" y="2287"/>
                    <a:pt x="15584" y="2187"/>
                  </a:cubicBezTo>
                  <a:cubicBezTo>
                    <a:pt x="15461" y="2173"/>
                    <a:pt x="15335" y="2166"/>
                    <a:pt x="15210" y="2166"/>
                  </a:cubicBezTo>
                  <a:cubicBezTo>
                    <a:pt x="15017" y="2166"/>
                    <a:pt x="14823" y="2182"/>
                    <a:pt x="14634" y="2212"/>
                  </a:cubicBezTo>
                  <a:cubicBezTo>
                    <a:pt x="14106" y="2271"/>
                    <a:pt x="13446" y="2528"/>
                    <a:pt x="12912" y="2528"/>
                  </a:cubicBezTo>
                  <a:cubicBezTo>
                    <a:pt x="12877" y="2528"/>
                    <a:pt x="12843" y="2527"/>
                    <a:pt x="12810" y="2525"/>
                  </a:cubicBezTo>
                  <a:cubicBezTo>
                    <a:pt x="12335" y="2487"/>
                    <a:pt x="11735" y="2087"/>
                    <a:pt x="11298" y="1912"/>
                  </a:cubicBezTo>
                  <a:cubicBezTo>
                    <a:pt x="9573" y="1225"/>
                    <a:pt x="7661" y="413"/>
                    <a:pt x="57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840;p74">
              <a:extLst>
                <a:ext uri="{FF2B5EF4-FFF2-40B4-BE49-F238E27FC236}">
                  <a16:creationId xmlns:a16="http://schemas.microsoft.com/office/drawing/2014/main" id="{106EF825-A9DB-6CC9-144B-0CBE41683DB6}"/>
                </a:ext>
              </a:extLst>
            </p:cNvPr>
            <p:cNvSpPr/>
            <p:nvPr/>
          </p:nvSpPr>
          <p:spPr>
            <a:xfrm>
              <a:off x="4001659" y="4330328"/>
              <a:ext cx="661784" cy="145904"/>
            </a:xfrm>
            <a:custGeom>
              <a:avLst/>
              <a:gdLst/>
              <a:ahLst/>
              <a:cxnLst/>
              <a:rect l="l" t="t" r="r" b="b"/>
              <a:pathLst>
                <a:path w="18084" h="3987" extrusionOk="0">
                  <a:moveTo>
                    <a:pt x="5774" y="0"/>
                  </a:moveTo>
                  <a:lnTo>
                    <a:pt x="5762" y="100"/>
                  </a:lnTo>
                  <a:cubicBezTo>
                    <a:pt x="7424" y="450"/>
                    <a:pt x="9036" y="1100"/>
                    <a:pt x="10598" y="1725"/>
                  </a:cubicBezTo>
                  <a:lnTo>
                    <a:pt x="11323" y="2012"/>
                  </a:lnTo>
                  <a:cubicBezTo>
                    <a:pt x="11460" y="2075"/>
                    <a:pt x="11623" y="2150"/>
                    <a:pt x="11798" y="2237"/>
                  </a:cubicBezTo>
                  <a:cubicBezTo>
                    <a:pt x="12135" y="2412"/>
                    <a:pt x="12523" y="2600"/>
                    <a:pt x="12848" y="2625"/>
                  </a:cubicBezTo>
                  <a:cubicBezTo>
                    <a:pt x="13235" y="2625"/>
                    <a:pt x="13622" y="2575"/>
                    <a:pt x="13997" y="2462"/>
                  </a:cubicBezTo>
                  <a:cubicBezTo>
                    <a:pt x="14222" y="2400"/>
                    <a:pt x="14447" y="2350"/>
                    <a:pt x="14685" y="2312"/>
                  </a:cubicBezTo>
                  <a:cubicBezTo>
                    <a:pt x="14878" y="2288"/>
                    <a:pt x="15082" y="2274"/>
                    <a:pt x="15287" y="2274"/>
                  </a:cubicBezTo>
                  <a:cubicBezTo>
                    <a:pt x="15399" y="2274"/>
                    <a:pt x="15511" y="2278"/>
                    <a:pt x="15622" y="2287"/>
                  </a:cubicBezTo>
                  <a:cubicBezTo>
                    <a:pt x="16209" y="2387"/>
                    <a:pt x="16759" y="2662"/>
                    <a:pt x="17184" y="3087"/>
                  </a:cubicBezTo>
                  <a:cubicBezTo>
                    <a:pt x="17434" y="3337"/>
                    <a:pt x="17671" y="3599"/>
                    <a:pt x="17884" y="3887"/>
                  </a:cubicBezTo>
                  <a:lnTo>
                    <a:pt x="738" y="3887"/>
                  </a:lnTo>
                  <a:cubicBezTo>
                    <a:pt x="476" y="3774"/>
                    <a:pt x="251" y="3599"/>
                    <a:pt x="88" y="3375"/>
                  </a:cubicBezTo>
                  <a:lnTo>
                    <a:pt x="1" y="3425"/>
                  </a:lnTo>
                  <a:cubicBezTo>
                    <a:pt x="188" y="3674"/>
                    <a:pt x="426" y="3874"/>
                    <a:pt x="713" y="3987"/>
                  </a:cubicBezTo>
                  <a:lnTo>
                    <a:pt x="18084" y="3987"/>
                  </a:lnTo>
                  <a:lnTo>
                    <a:pt x="18034" y="3912"/>
                  </a:lnTo>
                  <a:cubicBezTo>
                    <a:pt x="17796" y="3587"/>
                    <a:pt x="17534" y="3287"/>
                    <a:pt x="17246" y="3012"/>
                  </a:cubicBezTo>
                  <a:cubicBezTo>
                    <a:pt x="16809" y="2575"/>
                    <a:pt x="16234" y="2287"/>
                    <a:pt x="15634" y="2187"/>
                  </a:cubicBezTo>
                  <a:cubicBezTo>
                    <a:pt x="15500" y="2177"/>
                    <a:pt x="15365" y="2171"/>
                    <a:pt x="15231" y="2171"/>
                  </a:cubicBezTo>
                  <a:cubicBezTo>
                    <a:pt x="15040" y="2171"/>
                    <a:pt x="14850" y="2183"/>
                    <a:pt x="14660" y="2212"/>
                  </a:cubicBezTo>
                  <a:cubicBezTo>
                    <a:pt x="14422" y="2250"/>
                    <a:pt x="14197" y="2300"/>
                    <a:pt x="13960" y="2362"/>
                  </a:cubicBezTo>
                  <a:cubicBezTo>
                    <a:pt x="13610" y="2475"/>
                    <a:pt x="13223" y="2525"/>
                    <a:pt x="12848" y="2525"/>
                  </a:cubicBezTo>
                  <a:cubicBezTo>
                    <a:pt x="12548" y="2500"/>
                    <a:pt x="12173" y="2312"/>
                    <a:pt x="11835" y="2150"/>
                  </a:cubicBezTo>
                  <a:cubicBezTo>
                    <a:pt x="11673" y="2062"/>
                    <a:pt x="11498" y="1975"/>
                    <a:pt x="11361" y="1925"/>
                  </a:cubicBezTo>
                  <a:cubicBezTo>
                    <a:pt x="11111" y="1825"/>
                    <a:pt x="10873" y="1725"/>
                    <a:pt x="10623" y="1637"/>
                  </a:cubicBezTo>
                  <a:cubicBezTo>
                    <a:pt x="9061" y="1000"/>
                    <a:pt x="7449" y="350"/>
                    <a:pt x="57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841;p74">
              <a:extLst>
                <a:ext uri="{FF2B5EF4-FFF2-40B4-BE49-F238E27FC236}">
                  <a16:creationId xmlns:a16="http://schemas.microsoft.com/office/drawing/2014/main" id="{CC6033EB-6474-48D6-8233-CBEDE3151F50}"/>
                </a:ext>
              </a:extLst>
            </p:cNvPr>
            <p:cNvSpPr/>
            <p:nvPr/>
          </p:nvSpPr>
          <p:spPr>
            <a:xfrm>
              <a:off x="4162641" y="4301527"/>
              <a:ext cx="55844" cy="35680"/>
            </a:xfrm>
            <a:custGeom>
              <a:avLst/>
              <a:gdLst/>
              <a:ahLst/>
              <a:cxnLst/>
              <a:rect l="l" t="t" r="r" b="b"/>
              <a:pathLst>
                <a:path w="1526" h="975" extrusionOk="0">
                  <a:moveTo>
                    <a:pt x="1525" y="0"/>
                  </a:moveTo>
                  <a:cubicBezTo>
                    <a:pt x="1038" y="325"/>
                    <a:pt x="513" y="650"/>
                    <a:pt x="1" y="975"/>
                  </a:cubicBezTo>
                  <a:cubicBezTo>
                    <a:pt x="356" y="857"/>
                    <a:pt x="718" y="801"/>
                    <a:pt x="1083" y="801"/>
                  </a:cubicBezTo>
                  <a:cubicBezTo>
                    <a:pt x="1180" y="801"/>
                    <a:pt x="1278" y="805"/>
                    <a:pt x="1375" y="812"/>
                  </a:cubicBezTo>
                  <a:cubicBezTo>
                    <a:pt x="1400" y="538"/>
                    <a:pt x="1488" y="275"/>
                    <a:pt x="1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842;p74">
              <a:extLst>
                <a:ext uri="{FF2B5EF4-FFF2-40B4-BE49-F238E27FC236}">
                  <a16:creationId xmlns:a16="http://schemas.microsoft.com/office/drawing/2014/main" id="{B67325B3-6CE9-7800-327A-8208E8E6EC77}"/>
                </a:ext>
              </a:extLst>
            </p:cNvPr>
            <p:cNvSpPr/>
            <p:nvPr/>
          </p:nvSpPr>
          <p:spPr>
            <a:xfrm>
              <a:off x="4531701" y="4455190"/>
              <a:ext cx="589509" cy="26531"/>
            </a:xfrm>
            <a:custGeom>
              <a:avLst/>
              <a:gdLst/>
              <a:ahLst/>
              <a:cxnLst/>
              <a:rect l="l" t="t" r="r" b="b"/>
              <a:pathLst>
                <a:path w="16109" h="725" extrusionOk="0">
                  <a:moveTo>
                    <a:pt x="363" y="0"/>
                  </a:moveTo>
                  <a:cubicBezTo>
                    <a:pt x="163" y="0"/>
                    <a:pt x="1" y="162"/>
                    <a:pt x="1" y="362"/>
                  </a:cubicBezTo>
                  <a:cubicBezTo>
                    <a:pt x="1" y="562"/>
                    <a:pt x="163" y="725"/>
                    <a:pt x="363" y="725"/>
                  </a:cubicBezTo>
                  <a:lnTo>
                    <a:pt x="15747" y="725"/>
                  </a:lnTo>
                  <a:cubicBezTo>
                    <a:pt x="15947" y="725"/>
                    <a:pt x="16109" y="562"/>
                    <a:pt x="16109" y="362"/>
                  </a:cubicBezTo>
                  <a:cubicBezTo>
                    <a:pt x="16109" y="162"/>
                    <a:pt x="15947" y="0"/>
                    <a:pt x="15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843;p74">
              <a:extLst>
                <a:ext uri="{FF2B5EF4-FFF2-40B4-BE49-F238E27FC236}">
                  <a16:creationId xmlns:a16="http://schemas.microsoft.com/office/drawing/2014/main" id="{7F15F519-112B-992E-D2EE-EB5922B1DFD8}"/>
                </a:ext>
              </a:extLst>
            </p:cNvPr>
            <p:cNvSpPr/>
            <p:nvPr/>
          </p:nvSpPr>
          <p:spPr>
            <a:xfrm>
              <a:off x="4619054" y="4174836"/>
              <a:ext cx="548815" cy="306886"/>
            </a:xfrm>
            <a:custGeom>
              <a:avLst/>
              <a:gdLst/>
              <a:ahLst/>
              <a:cxnLst/>
              <a:rect l="l" t="t" r="r" b="b"/>
              <a:pathLst>
                <a:path w="14997" h="8386" extrusionOk="0">
                  <a:moveTo>
                    <a:pt x="1750" y="1"/>
                  </a:moveTo>
                  <a:cubicBezTo>
                    <a:pt x="1475" y="1"/>
                    <a:pt x="1238" y="201"/>
                    <a:pt x="1200" y="475"/>
                  </a:cubicBezTo>
                  <a:lnTo>
                    <a:pt x="1" y="8386"/>
                  </a:lnTo>
                  <a:lnTo>
                    <a:pt x="13772" y="8386"/>
                  </a:lnTo>
                  <a:lnTo>
                    <a:pt x="14947" y="625"/>
                  </a:lnTo>
                  <a:cubicBezTo>
                    <a:pt x="14997" y="301"/>
                    <a:pt x="14747" y="1"/>
                    <a:pt x="144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844;p74">
              <a:extLst>
                <a:ext uri="{FF2B5EF4-FFF2-40B4-BE49-F238E27FC236}">
                  <a16:creationId xmlns:a16="http://schemas.microsoft.com/office/drawing/2014/main" id="{942071B0-8319-8EE9-D438-04BE62E36260}"/>
                </a:ext>
              </a:extLst>
            </p:cNvPr>
            <p:cNvSpPr/>
            <p:nvPr/>
          </p:nvSpPr>
          <p:spPr>
            <a:xfrm>
              <a:off x="4893004" y="4283230"/>
              <a:ext cx="48049" cy="48488"/>
            </a:xfrm>
            <a:custGeom>
              <a:avLst/>
              <a:gdLst/>
              <a:ahLst/>
              <a:cxnLst/>
              <a:rect l="l" t="t" r="r" b="b"/>
              <a:pathLst>
                <a:path w="1313" h="1325" extrusionOk="0">
                  <a:moveTo>
                    <a:pt x="662" y="0"/>
                  </a:moveTo>
                  <a:cubicBezTo>
                    <a:pt x="300" y="0"/>
                    <a:pt x="0" y="300"/>
                    <a:pt x="0" y="663"/>
                  </a:cubicBezTo>
                  <a:cubicBezTo>
                    <a:pt x="0" y="1025"/>
                    <a:pt x="300" y="1325"/>
                    <a:pt x="662" y="1325"/>
                  </a:cubicBezTo>
                  <a:cubicBezTo>
                    <a:pt x="1025" y="1325"/>
                    <a:pt x="1312" y="1025"/>
                    <a:pt x="1312" y="663"/>
                  </a:cubicBezTo>
                  <a:cubicBezTo>
                    <a:pt x="1312" y="300"/>
                    <a:pt x="1025" y="0"/>
                    <a:pt x="6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845;p74">
              <a:extLst>
                <a:ext uri="{FF2B5EF4-FFF2-40B4-BE49-F238E27FC236}">
                  <a16:creationId xmlns:a16="http://schemas.microsoft.com/office/drawing/2014/main" id="{BF2FBC25-3D18-51A0-BFCA-EC86BEAEC71A}"/>
                </a:ext>
              </a:extLst>
            </p:cNvPr>
            <p:cNvSpPr/>
            <p:nvPr/>
          </p:nvSpPr>
          <p:spPr>
            <a:xfrm>
              <a:off x="5237802" y="3925148"/>
              <a:ext cx="179315" cy="348970"/>
            </a:xfrm>
            <a:custGeom>
              <a:avLst/>
              <a:gdLst/>
              <a:ahLst/>
              <a:cxnLst/>
              <a:rect l="l" t="t" r="r" b="b"/>
              <a:pathLst>
                <a:path w="4900" h="9536" extrusionOk="0">
                  <a:moveTo>
                    <a:pt x="2950" y="0"/>
                  </a:moveTo>
                  <a:cubicBezTo>
                    <a:pt x="1988" y="650"/>
                    <a:pt x="1250" y="1975"/>
                    <a:pt x="763" y="3000"/>
                  </a:cubicBezTo>
                  <a:cubicBezTo>
                    <a:pt x="276" y="3999"/>
                    <a:pt x="1" y="5112"/>
                    <a:pt x="176" y="6211"/>
                  </a:cubicBezTo>
                  <a:cubicBezTo>
                    <a:pt x="338" y="7248"/>
                    <a:pt x="875" y="8173"/>
                    <a:pt x="1550" y="8986"/>
                  </a:cubicBezTo>
                  <a:cubicBezTo>
                    <a:pt x="1712" y="9172"/>
                    <a:pt x="1874" y="9359"/>
                    <a:pt x="2035" y="9533"/>
                  </a:cubicBezTo>
                  <a:lnTo>
                    <a:pt x="2035" y="9533"/>
                  </a:lnTo>
                  <a:cubicBezTo>
                    <a:pt x="1747" y="9212"/>
                    <a:pt x="3600" y="6923"/>
                    <a:pt x="3812" y="6536"/>
                  </a:cubicBezTo>
                  <a:cubicBezTo>
                    <a:pt x="4424" y="5449"/>
                    <a:pt x="4899" y="4287"/>
                    <a:pt x="4699" y="3000"/>
                  </a:cubicBezTo>
                  <a:cubicBezTo>
                    <a:pt x="4524" y="1900"/>
                    <a:pt x="3887" y="650"/>
                    <a:pt x="2950" y="0"/>
                  </a:cubicBezTo>
                  <a:close/>
                  <a:moveTo>
                    <a:pt x="2035" y="9533"/>
                  </a:moveTo>
                  <a:cubicBezTo>
                    <a:pt x="2036" y="9534"/>
                    <a:pt x="2037" y="9535"/>
                    <a:pt x="2038" y="9535"/>
                  </a:cubicBezTo>
                  <a:cubicBezTo>
                    <a:pt x="2037" y="9535"/>
                    <a:pt x="2036" y="9534"/>
                    <a:pt x="2035" y="9533"/>
                  </a:cubicBezTo>
                  <a:close/>
                </a:path>
              </a:pathLst>
            </a:custGeom>
            <a:solidFill>
              <a:srgbClr val="AB73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846;p74">
              <a:extLst>
                <a:ext uri="{FF2B5EF4-FFF2-40B4-BE49-F238E27FC236}">
                  <a16:creationId xmlns:a16="http://schemas.microsoft.com/office/drawing/2014/main" id="{F7B546BD-82D4-049D-BDF4-152641BFA4FC}"/>
                </a:ext>
              </a:extLst>
            </p:cNvPr>
            <p:cNvSpPr/>
            <p:nvPr/>
          </p:nvSpPr>
          <p:spPr>
            <a:xfrm>
              <a:off x="5336572" y="4145120"/>
              <a:ext cx="214996" cy="154102"/>
            </a:xfrm>
            <a:custGeom>
              <a:avLst/>
              <a:gdLst/>
              <a:ahLst/>
              <a:cxnLst/>
              <a:rect l="l" t="t" r="r" b="b"/>
              <a:pathLst>
                <a:path w="5875" h="4211" extrusionOk="0">
                  <a:moveTo>
                    <a:pt x="5874" y="0"/>
                  </a:moveTo>
                  <a:lnTo>
                    <a:pt x="5874" y="0"/>
                  </a:lnTo>
                  <a:cubicBezTo>
                    <a:pt x="5087" y="275"/>
                    <a:pt x="4250" y="388"/>
                    <a:pt x="3438" y="550"/>
                  </a:cubicBezTo>
                  <a:cubicBezTo>
                    <a:pt x="2613" y="725"/>
                    <a:pt x="1788" y="988"/>
                    <a:pt x="1138" y="1512"/>
                  </a:cubicBezTo>
                  <a:cubicBezTo>
                    <a:pt x="751" y="1825"/>
                    <a:pt x="1" y="2700"/>
                    <a:pt x="151" y="3274"/>
                  </a:cubicBezTo>
                  <a:cubicBezTo>
                    <a:pt x="301" y="3762"/>
                    <a:pt x="1276" y="3824"/>
                    <a:pt x="1825" y="4037"/>
                  </a:cubicBezTo>
                  <a:cubicBezTo>
                    <a:pt x="2147" y="4153"/>
                    <a:pt x="2491" y="4210"/>
                    <a:pt x="2836" y="4210"/>
                  </a:cubicBezTo>
                  <a:cubicBezTo>
                    <a:pt x="3752" y="4210"/>
                    <a:pt x="4668" y="3805"/>
                    <a:pt x="5150" y="3024"/>
                  </a:cubicBezTo>
                  <a:cubicBezTo>
                    <a:pt x="5699" y="2137"/>
                    <a:pt x="5599" y="1013"/>
                    <a:pt x="5874" y="0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847;p74">
              <a:extLst>
                <a:ext uri="{FF2B5EF4-FFF2-40B4-BE49-F238E27FC236}">
                  <a16:creationId xmlns:a16="http://schemas.microsoft.com/office/drawing/2014/main" id="{6DFCCF35-33DF-B268-DFF4-02DBEB2900B6}"/>
                </a:ext>
              </a:extLst>
            </p:cNvPr>
            <p:cNvSpPr/>
            <p:nvPr/>
          </p:nvSpPr>
          <p:spPr>
            <a:xfrm>
              <a:off x="5310992" y="4209601"/>
              <a:ext cx="166032" cy="202151"/>
            </a:xfrm>
            <a:custGeom>
              <a:avLst/>
              <a:gdLst/>
              <a:ahLst/>
              <a:cxnLst/>
              <a:rect l="l" t="t" r="r" b="b"/>
              <a:pathLst>
                <a:path w="4537" h="5524" extrusionOk="0">
                  <a:moveTo>
                    <a:pt x="4524" y="0"/>
                  </a:moveTo>
                  <a:cubicBezTo>
                    <a:pt x="3812" y="88"/>
                    <a:pt x="3112" y="238"/>
                    <a:pt x="2437" y="475"/>
                  </a:cubicBezTo>
                  <a:cubicBezTo>
                    <a:pt x="1750" y="713"/>
                    <a:pt x="1150" y="1150"/>
                    <a:pt x="712" y="1737"/>
                  </a:cubicBezTo>
                  <a:cubicBezTo>
                    <a:pt x="0" y="2787"/>
                    <a:pt x="100" y="4124"/>
                    <a:pt x="275" y="5524"/>
                  </a:cubicBezTo>
                  <a:lnTo>
                    <a:pt x="375" y="5511"/>
                  </a:lnTo>
                  <a:cubicBezTo>
                    <a:pt x="200" y="4137"/>
                    <a:pt x="100" y="2812"/>
                    <a:pt x="800" y="1800"/>
                  </a:cubicBezTo>
                  <a:cubicBezTo>
                    <a:pt x="1212" y="1225"/>
                    <a:pt x="1800" y="800"/>
                    <a:pt x="2474" y="575"/>
                  </a:cubicBezTo>
                  <a:cubicBezTo>
                    <a:pt x="3137" y="338"/>
                    <a:pt x="3837" y="188"/>
                    <a:pt x="4536" y="100"/>
                  </a:cubicBezTo>
                  <a:lnTo>
                    <a:pt x="45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848;p74">
              <a:extLst>
                <a:ext uri="{FF2B5EF4-FFF2-40B4-BE49-F238E27FC236}">
                  <a16:creationId xmlns:a16="http://schemas.microsoft.com/office/drawing/2014/main" id="{8A2394E0-5C6F-DA02-7AAA-FF0117EFF63E}"/>
                </a:ext>
              </a:extLst>
            </p:cNvPr>
            <p:cNvSpPr/>
            <p:nvPr/>
          </p:nvSpPr>
          <p:spPr>
            <a:xfrm>
              <a:off x="5298623" y="4099852"/>
              <a:ext cx="20164" cy="310069"/>
            </a:xfrm>
            <a:custGeom>
              <a:avLst/>
              <a:gdLst/>
              <a:ahLst/>
              <a:cxnLst/>
              <a:rect l="l" t="t" r="r" b="b"/>
              <a:pathLst>
                <a:path w="551" h="8473" extrusionOk="0">
                  <a:moveTo>
                    <a:pt x="463" y="0"/>
                  </a:moveTo>
                  <a:cubicBezTo>
                    <a:pt x="1" y="1637"/>
                    <a:pt x="126" y="3362"/>
                    <a:pt x="251" y="5024"/>
                  </a:cubicBezTo>
                  <a:cubicBezTo>
                    <a:pt x="338" y="6161"/>
                    <a:pt x="426" y="7323"/>
                    <a:pt x="326" y="8460"/>
                  </a:cubicBezTo>
                  <a:lnTo>
                    <a:pt x="426" y="8473"/>
                  </a:lnTo>
                  <a:cubicBezTo>
                    <a:pt x="526" y="7323"/>
                    <a:pt x="438" y="6161"/>
                    <a:pt x="351" y="5024"/>
                  </a:cubicBezTo>
                  <a:cubicBezTo>
                    <a:pt x="226" y="3362"/>
                    <a:pt x="101" y="1650"/>
                    <a:pt x="551" y="25"/>
                  </a:cubicBezTo>
                  <a:lnTo>
                    <a:pt x="4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849;p74">
              <a:extLst>
                <a:ext uri="{FF2B5EF4-FFF2-40B4-BE49-F238E27FC236}">
                  <a16:creationId xmlns:a16="http://schemas.microsoft.com/office/drawing/2014/main" id="{9156DDDB-C185-9F83-D143-4A7DADFA9AB0}"/>
                </a:ext>
              </a:extLst>
            </p:cNvPr>
            <p:cNvSpPr/>
            <p:nvPr/>
          </p:nvSpPr>
          <p:spPr>
            <a:xfrm>
              <a:off x="5231873" y="4328022"/>
              <a:ext cx="191172" cy="142281"/>
            </a:xfrm>
            <a:custGeom>
              <a:avLst/>
              <a:gdLst/>
              <a:ahLst/>
              <a:cxnLst/>
              <a:rect l="l" t="t" r="r" b="b"/>
              <a:pathLst>
                <a:path w="5224" h="3888" extrusionOk="0">
                  <a:moveTo>
                    <a:pt x="5224" y="1"/>
                  </a:moveTo>
                  <a:lnTo>
                    <a:pt x="0" y="113"/>
                  </a:lnTo>
                  <a:lnTo>
                    <a:pt x="700" y="3887"/>
                  </a:lnTo>
                  <a:lnTo>
                    <a:pt x="4686" y="3887"/>
                  </a:lnTo>
                  <a:lnTo>
                    <a:pt x="5224" y="1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850;p74">
              <a:extLst>
                <a:ext uri="{FF2B5EF4-FFF2-40B4-BE49-F238E27FC236}">
                  <a16:creationId xmlns:a16="http://schemas.microsoft.com/office/drawing/2014/main" id="{17C4BCB1-09C4-C71C-5AD6-12108E8EBD67}"/>
                </a:ext>
              </a:extLst>
            </p:cNvPr>
            <p:cNvSpPr/>
            <p:nvPr/>
          </p:nvSpPr>
          <p:spPr>
            <a:xfrm>
              <a:off x="3502284" y="3906850"/>
              <a:ext cx="512220" cy="257519"/>
            </a:xfrm>
            <a:custGeom>
              <a:avLst/>
              <a:gdLst/>
              <a:ahLst/>
              <a:cxnLst/>
              <a:rect l="l" t="t" r="r" b="b"/>
              <a:pathLst>
                <a:path w="13997" h="7037" extrusionOk="0">
                  <a:moveTo>
                    <a:pt x="1" y="1"/>
                  </a:moveTo>
                  <a:lnTo>
                    <a:pt x="688" y="7036"/>
                  </a:lnTo>
                  <a:lnTo>
                    <a:pt x="13922" y="6186"/>
                  </a:lnTo>
                  <a:lnTo>
                    <a:pt x="13997" y="1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851;p74">
              <a:extLst>
                <a:ext uri="{FF2B5EF4-FFF2-40B4-BE49-F238E27FC236}">
                  <a16:creationId xmlns:a16="http://schemas.microsoft.com/office/drawing/2014/main" id="{377BB1E3-946F-554D-A37C-E09F8C8F47FA}"/>
                </a:ext>
              </a:extLst>
            </p:cNvPr>
            <p:cNvSpPr/>
            <p:nvPr/>
          </p:nvSpPr>
          <p:spPr>
            <a:xfrm>
              <a:off x="3527425" y="3627887"/>
              <a:ext cx="398849" cy="427613"/>
            </a:xfrm>
            <a:custGeom>
              <a:avLst/>
              <a:gdLst/>
              <a:ahLst/>
              <a:cxnLst/>
              <a:rect l="l" t="t" r="r" b="b"/>
              <a:pathLst>
                <a:path w="10899" h="11685" extrusionOk="0">
                  <a:moveTo>
                    <a:pt x="5749" y="1"/>
                  </a:moveTo>
                  <a:lnTo>
                    <a:pt x="1" y="2500"/>
                  </a:lnTo>
                  <a:lnTo>
                    <a:pt x="3238" y="11685"/>
                  </a:lnTo>
                  <a:lnTo>
                    <a:pt x="9623" y="8898"/>
                  </a:lnTo>
                  <a:lnTo>
                    <a:pt x="10898" y="8348"/>
                  </a:lnTo>
                  <a:lnTo>
                    <a:pt x="57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852;p74">
              <a:extLst>
                <a:ext uri="{FF2B5EF4-FFF2-40B4-BE49-F238E27FC236}">
                  <a16:creationId xmlns:a16="http://schemas.microsoft.com/office/drawing/2014/main" id="{4EE77FB1-E0EB-A361-325C-3699A5A148E6}"/>
                </a:ext>
              </a:extLst>
            </p:cNvPr>
            <p:cNvSpPr/>
            <p:nvPr/>
          </p:nvSpPr>
          <p:spPr>
            <a:xfrm>
              <a:off x="3480803" y="3631546"/>
              <a:ext cx="398812" cy="444080"/>
            </a:xfrm>
            <a:custGeom>
              <a:avLst/>
              <a:gdLst/>
              <a:ahLst/>
              <a:cxnLst/>
              <a:rect l="l" t="t" r="r" b="b"/>
              <a:pathLst>
                <a:path w="10898" h="12135" extrusionOk="0">
                  <a:moveTo>
                    <a:pt x="6786" y="1"/>
                  </a:moveTo>
                  <a:lnTo>
                    <a:pt x="0" y="2962"/>
                  </a:lnTo>
                  <a:lnTo>
                    <a:pt x="3237" y="12135"/>
                  </a:lnTo>
                  <a:lnTo>
                    <a:pt x="10897" y="8798"/>
                  </a:lnTo>
                  <a:lnTo>
                    <a:pt x="6786" y="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853;p74">
              <a:extLst>
                <a:ext uri="{FF2B5EF4-FFF2-40B4-BE49-F238E27FC236}">
                  <a16:creationId xmlns:a16="http://schemas.microsoft.com/office/drawing/2014/main" id="{7F9FF0B0-4283-5EEC-233C-FF7135FBCC18}"/>
                </a:ext>
              </a:extLst>
            </p:cNvPr>
            <p:cNvSpPr/>
            <p:nvPr/>
          </p:nvSpPr>
          <p:spPr>
            <a:xfrm>
              <a:off x="3511433" y="3610394"/>
              <a:ext cx="189818" cy="126838"/>
            </a:xfrm>
            <a:custGeom>
              <a:avLst/>
              <a:gdLst/>
              <a:ahLst/>
              <a:cxnLst/>
              <a:rect l="l" t="t" r="r" b="b"/>
              <a:pathLst>
                <a:path w="5187" h="3466" extrusionOk="0">
                  <a:moveTo>
                    <a:pt x="2935" y="1"/>
                  </a:moveTo>
                  <a:cubicBezTo>
                    <a:pt x="2577" y="1"/>
                    <a:pt x="2221" y="73"/>
                    <a:pt x="1888" y="216"/>
                  </a:cubicBezTo>
                  <a:cubicBezTo>
                    <a:pt x="613" y="779"/>
                    <a:pt x="1" y="2228"/>
                    <a:pt x="538" y="3465"/>
                  </a:cubicBezTo>
                  <a:lnTo>
                    <a:pt x="725" y="3378"/>
                  </a:lnTo>
                  <a:cubicBezTo>
                    <a:pt x="225" y="2253"/>
                    <a:pt x="800" y="916"/>
                    <a:pt x="1975" y="404"/>
                  </a:cubicBezTo>
                  <a:cubicBezTo>
                    <a:pt x="2280" y="268"/>
                    <a:pt x="2606" y="203"/>
                    <a:pt x="2933" y="203"/>
                  </a:cubicBezTo>
                  <a:cubicBezTo>
                    <a:pt x="3210" y="203"/>
                    <a:pt x="3486" y="250"/>
                    <a:pt x="3750" y="341"/>
                  </a:cubicBezTo>
                  <a:cubicBezTo>
                    <a:pt x="4312" y="541"/>
                    <a:pt x="4762" y="966"/>
                    <a:pt x="4999" y="1516"/>
                  </a:cubicBezTo>
                  <a:lnTo>
                    <a:pt x="5187" y="1428"/>
                  </a:lnTo>
                  <a:cubicBezTo>
                    <a:pt x="4924" y="841"/>
                    <a:pt x="4437" y="379"/>
                    <a:pt x="3825" y="154"/>
                  </a:cubicBezTo>
                  <a:cubicBezTo>
                    <a:pt x="3534" y="51"/>
                    <a:pt x="3234" y="1"/>
                    <a:pt x="2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854;p74">
              <a:extLst>
                <a:ext uri="{FF2B5EF4-FFF2-40B4-BE49-F238E27FC236}">
                  <a16:creationId xmlns:a16="http://schemas.microsoft.com/office/drawing/2014/main" id="{C7B05394-54FF-7671-D856-F30860654538}"/>
                </a:ext>
              </a:extLst>
            </p:cNvPr>
            <p:cNvSpPr/>
            <p:nvPr/>
          </p:nvSpPr>
          <p:spPr>
            <a:xfrm>
              <a:off x="3723171" y="3663091"/>
              <a:ext cx="372757" cy="408876"/>
            </a:xfrm>
            <a:custGeom>
              <a:avLst/>
              <a:gdLst/>
              <a:ahLst/>
              <a:cxnLst/>
              <a:rect l="l" t="t" r="r" b="b"/>
              <a:pathLst>
                <a:path w="10186" h="11173" extrusionOk="0">
                  <a:moveTo>
                    <a:pt x="4974" y="0"/>
                  </a:moveTo>
                  <a:cubicBezTo>
                    <a:pt x="4542" y="0"/>
                    <a:pt x="4105" y="58"/>
                    <a:pt x="3675" y="176"/>
                  </a:cubicBezTo>
                  <a:cubicBezTo>
                    <a:pt x="1763" y="713"/>
                    <a:pt x="375" y="2350"/>
                    <a:pt x="150" y="4312"/>
                  </a:cubicBezTo>
                  <a:cubicBezTo>
                    <a:pt x="75" y="5062"/>
                    <a:pt x="38" y="5799"/>
                    <a:pt x="50" y="6549"/>
                  </a:cubicBezTo>
                  <a:cubicBezTo>
                    <a:pt x="0" y="8086"/>
                    <a:pt x="38" y="9636"/>
                    <a:pt x="163" y="11173"/>
                  </a:cubicBezTo>
                  <a:cubicBezTo>
                    <a:pt x="675" y="10473"/>
                    <a:pt x="1300" y="9848"/>
                    <a:pt x="2012" y="9336"/>
                  </a:cubicBezTo>
                  <a:cubicBezTo>
                    <a:pt x="2137" y="9211"/>
                    <a:pt x="2300" y="9136"/>
                    <a:pt x="2475" y="9123"/>
                  </a:cubicBezTo>
                  <a:cubicBezTo>
                    <a:pt x="2481" y="9123"/>
                    <a:pt x="2488" y="9123"/>
                    <a:pt x="2494" y="9123"/>
                  </a:cubicBezTo>
                  <a:cubicBezTo>
                    <a:pt x="3029" y="9123"/>
                    <a:pt x="3719" y="9624"/>
                    <a:pt x="4299" y="9698"/>
                  </a:cubicBezTo>
                  <a:cubicBezTo>
                    <a:pt x="4527" y="9730"/>
                    <a:pt x="4754" y="9746"/>
                    <a:pt x="4979" y="9746"/>
                  </a:cubicBezTo>
                  <a:cubicBezTo>
                    <a:pt x="6697" y="9746"/>
                    <a:pt x="8313" y="8838"/>
                    <a:pt x="9186" y="7324"/>
                  </a:cubicBezTo>
                  <a:cubicBezTo>
                    <a:pt x="10185" y="5612"/>
                    <a:pt x="10048" y="3462"/>
                    <a:pt x="8836" y="1900"/>
                  </a:cubicBezTo>
                  <a:cubicBezTo>
                    <a:pt x="7896" y="680"/>
                    <a:pt x="6462" y="0"/>
                    <a:pt x="4974" y="0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855;p74">
              <a:extLst>
                <a:ext uri="{FF2B5EF4-FFF2-40B4-BE49-F238E27FC236}">
                  <a16:creationId xmlns:a16="http://schemas.microsoft.com/office/drawing/2014/main" id="{F1524C57-2CCB-48C0-47BF-2797053962EB}"/>
                </a:ext>
              </a:extLst>
            </p:cNvPr>
            <p:cNvSpPr/>
            <p:nvPr/>
          </p:nvSpPr>
          <p:spPr>
            <a:xfrm>
              <a:off x="3832005" y="3823633"/>
              <a:ext cx="195783" cy="32936"/>
            </a:xfrm>
            <a:custGeom>
              <a:avLst/>
              <a:gdLst/>
              <a:ahLst/>
              <a:cxnLst/>
              <a:rect l="l" t="t" r="r" b="b"/>
              <a:pathLst>
                <a:path w="5350" h="900" extrusionOk="0">
                  <a:moveTo>
                    <a:pt x="26" y="0"/>
                  </a:moveTo>
                  <a:lnTo>
                    <a:pt x="1" y="200"/>
                  </a:lnTo>
                  <a:lnTo>
                    <a:pt x="5324" y="900"/>
                  </a:lnTo>
                  <a:lnTo>
                    <a:pt x="5349" y="70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856;p74">
              <a:extLst>
                <a:ext uri="{FF2B5EF4-FFF2-40B4-BE49-F238E27FC236}">
                  <a16:creationId xmlns:a16="http://schemas.microsoft.com/office/drawing/2014/main" id="{71C20250-F84D-54A2-5B10-A3DDFB97B3D4}"/>
                </a:ext>
              </a:extLst>
            </p:cNvPr>
            <p:cNvSpPr/>
            <p:nvPr/>
          </p:nvSpPr>
          <p:spPr>
            <a:xfrm>
              <a:off x="3800899" y="3853348"/>
              <a:ext cx="196259" cy="32057"/>
            </a:xfrm>
            <a:custGeom>
              <a:avLst/>
              <a:gdLst/>
              <a:ahLst/>
              <a:cxnLst/>
              <a:rect l="l" t="t" r="r" b="b"/>
              <a:pathLst>
                <a:path w="5363" h="876" extrusionOk="0">
                  <a:moveTo>
                    <a:pt x="26" y="0"/>
                  </a:moveTo>
                  <a:lnTo>
                    <a:pt x="1" y="200"/>
                  </a:lnTo>
                  <a:lnTo>
                    <a:pt x="5337" y="875"/>
                  </a:lnTo>
                  <a:lnTo>
                    <a:pt x="5362" y="675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857;p74">
              <a:extLst>
                <a:ext uri="{FF2B5EF4-FFF2-40B4-BE49-F238E27FC236}">
                  <a16:creationId xmlns:a16="http://schemas.microsoft.com/office/drawing/2014/main" id="{5D74DA1D-E875-78FF-758A-6C9EA7D0CE3D}"/>
                </a:ext>
              </a:extLst>
            </p:cNvPr>
            <p:cNvSpPr/>
            <p:nvPr/>
          </p:nvSpPr>
          <p:spPr>
            <a:xfrm>
              <a:off x="3974250" y="3833697"/>
              <a:ext cx="70921" cy="302750"/>
            </a:xfrm>
            <a:custGeom>
              <a:avLst/>
              <a:gdLst/>
              <a:ahLst/>
              <a:cxnLst/>
              <a:rect l="l" t="t" r="r" b="b"/>
              <a:pathLst>
                <a:path w="1938" h="8273" extrusionOk="0">
                  <a:moveTo>
                    <a:pt x="1750" y="0"/>
                  </a:moveTo>
                  <a:lnTo>
                    <a:pt x="0" y="8223"/>
                  </a:lnTo>
                  <a:lnTo>
                    <a:pt x="200" y="8273"/>
                  </a:lnTo>
                  <a:lnTo>
                    <a:pt x="1937" y="38"/>
                  </a:lnTo>
                  <a:lnTo>
                    <a:pt x="17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858;p74">
              <a:extLst>
                <a:ext uri="{FF2B5EF4-FFF2-40B4-BE49-F238E27FC236}">
                  <a16:creationId xmlns:a16="http://schemas.microsoft.com/office/drawing/2014/main" id="{D5A42B9E-C022-864A-ADAB-0883AA6D4BB3}"/>
                </a:ext>
              </a:extLst>
            </p:cNvPr>
            <p:cNvSpPr/>
            <p:nvPr/>
          </p:nvSpPr>
          <p:spPr>
            <a:xfrm>
              <a:off x="3446952" y="3830440"/>
              <a:ext cx="752320" cy="343078"/>
            </a:xfrm>
            <a:custGeom>
              <a:avLst/>
              <a:gdLst/>
              <a:ahLst/>
              <a:cxnLst/>
              <a:rect l="l" t="t" r="r" b="b"/>
              <a:pathLst>
                <a:path w="20558" h="9375" extrusionOk="0">
                  <a:moveTo>
                    <a:pt x="19444" y="1"/>
                  </a:moveTo>
                  <a:cubicBezTo>
                    <a:pt x="19432" y="1"/>
                    <a:pt x="19420" y="1"/>
                    <a:pt x="19408" y="2"/>
                  </a:cubicBezTo>
                  <a:lnTo>
                    <a:pt x="19395" y="2"/>
                  </a:lnTo>
                  <a:lnTo>
                    <a:pt x="38" y="114"/>
                  </a:lnTo>
                  <a:lnTo>
                    <a:pt x="38" y="314"/>
                  </a:lnTo>
                  <a:lnTo>
                    <a:pt x="19395" y="202"/>
                  </a:lnTo>
                  <a:cubicBezTo>
                    <a:pt x="19408" y="201"/>
                    <a:pt x="19420" y="201"/>
                    <a:pt x="19433" y="201"/>
                  </a:cubicBezTo>
                  <a:cubicBezTo>
                    <a:pt x="19718" y="201"/>
                    <a:pt x="19977" y="337"/>
                    <a:pt x="20133" y="576"/>
                  </a:cubicBezTo>
                  <a:cubicBezTo>
                    <a:pt x="20308" y="826"/>
                    <a:pt x="20345" y="1151"/>
                    <a:pt x="20220" y="1439"/>
                  </a:cubicBezTo>
                  <a:lnTo>
                    <a:pt x="17908" y="7375"/>
                  </a:lnTo>
                  <a:cubicBezTo>
                    <a:pt x="17746" y="7787"/>
                    <a:pt x="17346" y="8062"/>
                    <a:pt x="16896" y="8074"/>
                  </a:cubicBezTo>
                  <a:lnTo>
                    <a:pt x="1175" y="9162"/>
                  </a:lnTo>
                  <a:lnTo>
                    <a:pt x="200" y="764"/>
                  </a:lnTo>
                  <a:lnTo>
                    <a:pt x="0" y="789"/>
                  </a:lnTo>
                  <a:lnTo>
                    <a:pt x="1000" y="9374"/>
                  </a:lnTo>
                  <a:lnTo>
                    <a:pt x="16909" y="8274"/>
                  </a:lnTo>
                  <a:cubicBezTo>
                    <a:pt x="17433" y="8274"/>
                    <a:pt x="17908" y="7937"/>
                    <a:pt x="18108" y="7450"/>
                  </a:cubicBezTo>
                  <a:lnTo>
                    <a:pt x="20420" y="1514"/>
                  </a:lnTo>
                  <a:cubicBezTo>
                    <a:pt x="20558" y="1164"/>
                    <a:pt x="20520" y="776"/>
                    <a:pt x="20308" y="464"/>
                  </a:cubicBezTo>
                  <a:cubicBezTo>
                    <a:pt x="20114" y="174"/>
                    <a:pt x="19793" y="1"/>
                    <a:pt x="194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859;p74">
              <a:extLst>
                <a:ext uri="{FF2B5EF4-FFF2-40B4-BE49-F238E27FC236}">
                  <a16:creationId xmlns:a16="http://schemas.microsoft.com/office/drawing/2014/main" id="{6DF83006-A92C-2A6E-A0A2-F3183D6ACF62}"/>
                </a:ext>
              </a:extLst>
            </p:cNvPr>
            <p:cNvSpPr/>
            <p:nvPr/>
          </p:nvSpPr>
          <p:spPr>
            <a:xfrm>
              <a:off x="3485816" y="4178971"/>
              <a:ext cx="546071" cy="223669"/>
            </a:xfrm>
            <a:custGeom>
              <a:avLst/>
              <a:gdLst/>
              <a:ahLst/>
              <a:cxnLst/>
              <a:rect l="l" t="t" r="r" b="b"/>
              <a:pathLst>
                <a:path w="14922" h="6112" extrusionOk="0">
                  <a:moveTo>
                    <a:pt x="201" y="0"/>
                  </a:moveTo>
                  <a:lnTo>
                    <a:pt x="1" y="25"/>
                  </a:lnTo>
                  <a:lnTo>
                    <a:pt x="738" y="4799"/>
                  </a:lnTo>
                  <a:cubicBezTo>
                    <a:pt x="849" y="5553"/>
                    <a:pt x="1486" y="6111"/>
                    <a:pt x="2250" y="6111"/>
                  </a:cubicBezTo>
                  <a:cubicBezTo>
                    <a:pt x="2258" y="6111"/>
                    <a:pt x="2267" y="6111"/>
                    <a:pt x="2275" y="6111"/>
                  </a:cubicBezTo>
                  <a:lnTo>
                    <a:pt x="2325" y="6111"/>
                  </a:lnTo>
                  <a:cubicBezTo>
                    <a:pt x="4372" y="6043"/>
                    <a:pt x="8466" y="6030"/>
                    <a:pt x="11432" y="6030"/>
                  </a:cubicBezTo>
                  <a:cubicBezTo>
                    <a:pt x="13410" y="6030"/>
                    <a:pt x="14887" y="6036"/>
                    <a:pt x="14922" y="6036"/>
                  </a:cubicBezTo>
                  <a:lnTo>
                    <a:pt x="14922" y="5836"/>
                  </a:lnTo>
                  <a:cubicBezTo>
                    <a:pt x="14887" y="5836"/>
                    <a:pt x="13410" y="5830"/>
                    <a:pt x="11432" y="5830"/>
                  </a:cubicBezTo>
                  <a:cubicBezTo>
                    <a:pt x="8464" y="5830"/>
                    <a:pt x="4367" y="5843"/>
                    <a:pt x="2313" y="5911"/>
                  </a:cubicBezTo>
                  <a:cubicBezTo>
                    <a:pt x="2296" y="5912"/>
                    <a:pt x="2279" y="5912"/>
                    <a:pt x="2262" y="5912"/>
                  </a:cubicBezTo>
                  <a:cubicBezTo>
                    <a:pt x="1597" y="5912"/>
                    <a:pt x="1035" y="5432"/>
                    <a:pt x="925" y="4774"/>
                  </a:cubicBezTo>
                  <a:lnTo>
                    <a:pt x="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860;p74">
              <a:extLst>
                <a:ext uri="{FF2B5EF4-FFF2-40B4-BE49-F238E27FC236}">
                  <a16:creationId xmlns:a16="http://schemas.microsoft.com/office/drawing/2014/main" id="{244D7666-A297-6FD1-C356-35F66E0354C3}"/>
                </a:ext>
              </a:extLst>
            </p:cNvPr>
            <p:cNvSpPr/>
            <p:nvPr/>
          </p:nvSpPr>
          <p:spPr>
            <a:xfrm>
              <a:off x="3582317" y="4353639"/>
              <a:ext cx="119409" cy="122593"/>
            </a:xfrm>
            <a:custGeom>
              <a:avLst/>
              <a:gdLst/>
              <a:ahLst/>
              <a:cxnLst/>
              <a:rect l="l" t="t" r="r" b="b"/>
              <a:pathLst>
                <a:path w="3263" h="3350" extrusionOk="0">
                  <a:moveTo>
                    <a:pt x="1572" y="1"/>
                  </a:moveTo>
                  <a:cubicBezTo>
                    <a:pt x="1565" y="1"/>
                    <a:pt x="1558" y="1"/>
                    <a:pt x="1550" y="1"/>
                  </a:cubicBezTo>
                  <a:cubicBezTo>
                    <a:pt x="675" y="1"/>
                    <a:pt x="0" y="763"/>
                    <a:pt x="50" y="1688"/>
                  </a:cubicBezTo>
                  <a:cubicBezTo>
                    <a:pt x="88" y="2613"/>
                    <a:pt x="825" y="3350"/>
                    <a:pt x="1713" y="3350"/>
                  </a:cubicBezTo>
                  <a:cubicBezTo>
                    <a:pt x="2587" y="3337"/>
                    <a:pt x="3262" y="2575"/>
                    <a:pt x="3212" y="1650"/>
                  </a:cubicBezTo>
                  <a:cubicBezTo>
                    <a:pt x="3175" y="733"/>
                    <a:pt x="2450" y="1"/>
                    <a:pt x="1572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861;p74">
              <a:extLst>
                <a:ext uri="{FF2B5EF4-FFF2-40B4-BE49-F238E27FC236}">
                  <a16:creationId xmlns:a16="http://schemas.microsoft.com/office/drawing/2014/main" id="{CD4E7A76-744F-19C7-2B90-12CD11792397}"/>
                </a:ext>
              </a:extLst>
            </p:cNvPr>
            <p:cNvSpPr/>
            <p:nvPr/>
          </p:nvSpPr>
          <p:spPr>
            <a:xfrm>
              <a:off x="3625756" y="4398468"/>
              <a:ext cx="32496" cy="32496"/>
            </a:xfrm>
            <a:custGeom>
              <a:avLst/>
              <a:gdLst/>
              <a:ahLst/>
              <a:cxnLst/>
              <a:rect l="l" t="t" r="r" b="b"/>
              <a:pathLst>
                <a:path w="888" h="888" extrusionOk="0">
                  <a:moveTo>
                    <a:pt x="426" y="0"/>
                  </a:moveTo>
                  <a:cubicBezTo>
                    <a:pt x="188" y="0"/>
                    <a:pt x="1" y="213"/>
                    <a:pt x="26" y="450"/>
                  </a:cubicBezTo>
                  <a:cubicBezTo>
                    <a:pt x="26" y="688"/>
                    <a:pt x="226" y="888"/>
                    <a:pt x="463" y="888"/>
                  </a:cubicBezTo>
                  <a:cubicBezTo>
                    <a:pt x="701" y="888"/>
                    <a:pt x="888" y="675"/>
                    <a:pt x="863" y="438"/>
                  </a:cubicBezTo>
                  <a:cubicBezTo>
                    <a:pt x="863" y="200"/>
                    <a:pt x="663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862;p74">
              <a:extLst>
                <a:ext uri="{FF2B5EF4-FFF2-40B4-BE49-F238E27FC236}">
                  <a16:creationId xmlns:a16="http://schemas.microsoft.com/office/drawing/2014/main" id="{C76DE384-FBCB-291B-F6E3-E7384E8CCDA6}"/>
                </a:ext>
              </a:extLst>
            </p:cNvPr>
            <p:cNvSpPr/>
            <p:nvPr/>
          </p:nvSpPr>
          <p:spPr>
            <a:xfrm>
              <a:off x="3853047" y="4350455"/>
              <a:ext cx="118934" cy="122593"/>
            </a:xfrm>
            <a:custGeom>
              <a:avLst/>
              <a:gdLst/>
              <a:ahLst/>
              <a:cxnLst/>
              <a:rect l="l" t="t" r="r" b="b"/>
              <a:pathLst>
                <a:path w="3250" h="3350" extrusionOk="0">
                  <a:moveTo>
                    <a:pt x="1572" y="0"/>
                  </a:moveTo>
                  <a:cubicBezTo>
                    <a:pt x="1565" y="0"/>
                    <a:pt x="1557" y="0"/>
                    <a:pt x="1550" y="0"/>
                  </a:cubicBezTo>
                  <a:cubicBezTo>
                    <a:pt x="663" y="13"/>
                    <a:pt x="1" y="763"/>
                    <a:pt x="38" y="1687"/>
                  </a:cubicBezTo>
                  <a:cubicBezTo>
                    <a:pt x="88" y="2612"/>
                    <a:pt x="813" y="3349"/>
                    <a:pt x="1700" y="3349"/>
                  </a:cubicBezTo>
                  <a:cubicBezTo>
                    <a:pt x="2587" y="3337"/>
                    <a:pt x="3250" y="2575"/>
                    <a:pt x="3212" y="1650"/>
                  </a:cubicBezTo>
                  <a:cubicBezTo>
                    <a:pt x="3163" y="733"/>
                    <a:pt x="2437" y="0"/>
                    <a:pt x="157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863;p74">
              <a:extLst>
                <a:ext uri="{FF2B5EF4-FFF2-40B4-BE49-F238E27FC236}">
                  <a16:creationId xmlns:a16="http://schemas.microsoft.com/office/drawing/2014/main" id="{A7CC186A-AD60-FD30-4D23-F3F87886ACA3}"/>
                </a:ext>
              </a:extLst>
            </p:cNvPr>
            <p:cNvSpPr/>
            <p:nvPr/>
          </p:nvSpPr>
          <p:spPr>
            <a:xfrm>
              <a:off x="3896485" y="4395247"/>
              <a:ext cx="32057" cy="32533"/>
            </a:xfrm>
            <a:custGeom>
              <a:avLst/>
              <a:gdLst/>
              <a:ahLst/>
              <a:cxnLst/>
              <a:rect l="l" t="t" r="r" b="b"/>
              <a:pathLst>
                <a:path w="876" h="889" extrusionOk="0">
                  <a:moveTo>
                    <a:pt x="413" y="1"/>
                  </a:moveTo>
                  <a:cubicBezTo>
                    <a:pt x="176" y="13"/>
                    <a:pt x="1" y="213"/>
                    <a:pt x="13" y="451"/>
                  </a:cubicBezTo>
                  <a:cubicBezTo>
                    <a:pt x="26" y="701"/>
                    <a:pt x="213" y="888"/>
                    <a:pt x="463" y="888"/>
                  </a:cubicBezTo>
                  <a:cubicBezTo>
                    <a:pt x="701" y="888"/>
                    <a:pt x="876" y="676"/>
                    <a:pt x="863" y="438"/>
                  </a:cubicBezTo>
                  <a:cubicBezTo>
                    <a:pt x="851" y="201"/>
                    <a:pt x="663" y="13"/>
                    <a:pt x="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864;p74">
              <a:extLst>
                <a:ext uri="{FF2B5EF4-FFF2-40B4-BE49-F238E27FC236}">
                  <a16:creationId xmlns:a16="http://schemas.microsoft.com/office/drawing/2014/main" id="{D88B4567-B354-BABF-7DB4-4BB885D755DF}"/>
                </a:ext>
              </a:extLst>
            </p:cNvPr>
            <p:cNvSpPr/>
            <p:nvPr/>
          </p:nvSpPr>
          <p:spPr>
            <a:xfrm>
              <a:off x="3837055" y="3835051"/>
              <a:ext cx="36595" cy="310545"/>
            </a:xfrm>
            <a:custGeom>
              <a:avLst/>
              <a:gdLst/>
              <a:ahLst/>
              <a:cxnLst/>
              <a:rect l="l" t="t" r="r" b="b"/>
              <a:pathLst>
                <a:path w="1000" h="8486" extrusionOk="0">
                  <a:moveTo>
                    <a:pt x="800" y="1"/>
                  </a:moveTo>
                  <a:lnTo>
                    <a:pt x="0" y="8461"/>
                  </a:lnTo>
                  <a:lnTo>
                    <a:pt x="200" y="8486"/>
                  </a:lnTo>
                  <a:lnTo>
                    <a:pt x="1000" y="26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865;p74">
              <a:extLst>
                <a:ext uri="{FF2B5EF4-FFF2-40B4-BE49-F238E27FC236}">
                  <a16:creationId xmlns:a16="http://schemas.microsoft.com/office/drawing/2014/main" id="{8385D6B7-69C4-8082-FF5C-D83876803421}"/>
                </a:ext>
              </a:extLst>
            </p:cNvPr>
            <p:cNvSpPr/>
            <p:nvPr/>
          </p:nvSpPr>
          <p:spPr>
            <a:xfrm>
              <a:off x="3701690" y="3836442"/>
              <a:ext cx="7795" cy="317864"/>
            </a:xfrm>
            <a:custGeom>
              <a:avLst/>
              <a:gdLst/>
              <a:ahLst/>
              <a:cxnLst/>
              <a:rect l="l" t="t" r="r" b="b"/>
              <a:pathLst>
                <a:path w="213" h="8686" extrusionOk="0">
                  <a:moveTo>
                    <a:pt x="0" y="0"/>
                  </a:moveTo>
                  <a:lnTo>
                    <a:pt x="0" y="8685"/>
                  </a:lnTo>
                  <a:lnTo>
                    <a:pt x="213" y="8685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866;p74">
              <a:extLst>
                <a:ext uri="{FF2B5EF4-FFF2-40B4-BE49-F238E27FC236}">
                  <a16:creationId xmlns:a16="http://schemas.microsoft.com/office/drawing/2014/main" id="{AA56D46B-A523-76F9-7826-9EDE0378201E}"/>
                </a:ext>
              </a:extLst>
            </p:cNvPr>
            <p:cNvSpPr/>
            <p:nvPr/>
          </p:nvSpPr>
          <p:spPr>
            <a:xfrm>
              <a:off x="3539318" y="3837796"/>
              <a:ext cx="30227" cy="324268"/>
            </a:xfrm>
            <a:custGeom>
              <a:avLst/>
              <a:gdLst/>
              <a:ahLst/>
              <a:cxnLst/>
              <a:rect l="l" t="t" r="r" b="b"/>
              <a:pathLst>
                <a:path w="826" h="8861" extrusionOk="0">
                  <a:moveTo>
                    <a:pt x="201" y="1"/>
                  </a:moveTo>
                  <a:lnTo>
                    <a:pt x="1" y="13"/>
                  </a:lnTo>
                  <a:lnTo>
                    <a:pt x="626" y="8861"/>
                  </a:lnTo>
                  <a:lnTo>
                    <a:pt x="826" y="8848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867;p74">
              <a:extLst>
                <a:ext uri="{FF2B5EF4-FFF2-40B4-BE49-F238E27FC236}">
                  <a16:creationId xmlns:a16="http://schemas.microsoft.com/office/drawing/2014/main" id="{FB5BF70F-C7B0-8193-C863-79CAC6CCB101}"/>
                </a:ext>
              </a:extLst>
            </p:cNvPr>
            <p:cNvSpPr/>
            <p:nvPr/>
          </p:nvSpPr>
          <p:spPr>
            <a:xfrm>
              <a:off x="3474838" y="4061867"/>
              <a:ext cx="644877" cy="11491"/>
            </a:xfrm>
            <a:custGeom>
              <a:avLst/>
              <a:gdLst/>
              <a:ahLst/>
              <a:cxnLst/>
              <a:rect l="l" t="t" r="r" b="b"/>
              <a:pathLst>
                <a:path w="17622" h="314" extrusionOk="0">
                  <a:moveTo>
                    <a:pt x="17621" y="1"/>
                  </a:moveTo>
                  <a:lnTo>
                    <a:pt x="1" y="113"/>
                  </a:lnTo>
                  <a:lnTo>
                    <a:pt x="1" y="313"/>
                  </a:lnTo>
                  <a:lnTo>
                    <a:pt x="17621" y="201"/>
                  </a:lnTo>
                  <a:lnTo>
                    <a:pt x="176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868;p74">
              <a:extLst>
                <a:ext uri="{FF2B5EF4-FFF2-40B4-BE49-F238E27FC236}">
                  <a16:creationId xmlns:a16="http://schemas.microsoft.com/office/drawing/2014/main" id="{577AC605-620D-B71C-AABD-E76EDFDC9D6B}"/>
                </a:ext>
              </a:extLst>
            </p:cNvPr>
            <p:cNvSpPr/>
            <p:nvPr/>
          </p:nvSpPr>
          <p:spPr>
            <a:xfrm>
              <a:off x="3460200" y="3946190"/>
              <a:ext cx="701124" cy="11454"/>
            </a:xfrm>
            <a:custGeom>
              <a:avLst/>
              <a:gdLst/>
              <a:ahLst/>
              <a:cxnLst/>
              <a:rect l="l" t="t" r="r" b="b"/>
              <a:pathLst>
                <a:path w="19159" h="313" extrusionOk="0">
                  <a:moveTo>
                    <a:pt x="19158" y="0"/>
                  </a:moveTo>
                  <a:lnTo>
                    <a:pt x="1" y="113"/>
                  </a:lnTo>
                  <a:lnTo>
                    <a:pt x="1" y="313"/>
                  </a:lnTo>
                  <a:lnTo>
                    <a:pt x="19158" y="200"/>
                  </a:lnTo>
                  <a:lnTo>
                    <a:pt x="191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869;p74">
              <a:extLst>
                <a:ext uri="{FF2B5EF4-FFF2-40B4-BE49-F238E27FC236}">
                  <a16:creationId xmlns:a16="http://schemas.microsoft.com/office/drawing/2014/main" id="{AECDBCC0-F41E-4F80-D0ED-D26DB99E855E}"/>
                </a:ext>
              </a:extLst>
            </p:cNvPr>
            <p:cNvSpPr/>
            <p:nvPr/>
          </p:nvSpPr>
          <p:spPr>
            <a:xfrm>
              <a:off x="5089818" y="3497680"/>
              <a:ext cx="115274" cy="105686"/>
            </a:xfrm>
            <a:custGeom>
              <a:avLst/>
              <a:gdLst/>
              <a:ahLst/>
              <a:cxnLst/>
              <a:rect l="l" t="t" r="r" b="b"/>
              <a:pathLst>
                <a:path w="3150" h="2888" extrusionOk="0">
                  <a:moveTo>
                    <a:pt x="663" y="226"/>
                  </a:moveTo>
                  <a:cubicBezTo>
                    <a:pt x="925" y="226"/>
                    <a:pt x="1025" y="501"/>
                    <a:pt x="1025" y="851"/>
                  </a:cubicBezTo>
                  <a:cubicBezTo>
                    <a:pt x="1025" y="1213"/>
                    <a:pt x="900" y="1476"/>
                    <a:pt x="663" y="1476"/>
                  </a:cubicBezTo>
                  <a:cubicBezTo>
                    <a:pt x="438" y="1476"/>
                    <a:pt x="300" y="1213"/>
                    <a:pt x="313" y="851"/>
                  </a:cubicBezTo>
                  <a:cubicBezTo>
                    <a:pt x="313" y="501"/>
                    <a:pt x="438" y="226"/>
                    <a:pt x="663" y="226"/>
                  </a:cubicBezTo>
                  <a:close/>
                  <a:moveTo>
                    <a:pt x="688" y="1"/>
                  </a:moveTo>
                  <a:cubicBezTo>
                    <a:pt x="325" y="1"/>
                    <a:pt x="0" y="301"/>
                    <a:pt x="13" y="863"/>
                  </a:cubicBezTo>
                  <a:cubicBezTo>
                    <a:pt x="13" y="1426"/>
                    <a:pt x="300" y="1713"/>
                    <a:pt x="663" y="1713"/>
                  </a:cubicBezTo>
                  <a:cubicBezTo>
                    <a:pt x="1025" y="1713"/>
                    <a:pt x="1337" y="1413"/>
                    <a:pt x="1337" y="826"/>
                  </a:cubicBezTo>
                  <a:cubicBezTo>
                    <a:pt x="1337" y="288"/>
                    <a:pt x="1050" y="1"/>
                    <a:pt x="688" y="1"/>
                  </a:cubicBezTo>
                  <a:close/>
                  <a:moveTo>
                    <a:pt x="2487" y="1376"/>
                  </a:moveTo>
                  <a:cubicBezTo>
                    <a:pt x="2750" y="1376"/>
                    <a:pt x="2850" y="1663"/>
                    <a:pt x="2850" y="2000"/>
                  </a:cubicBezTo>
                  <a:cubicBezTo>
                    <a:pt x="2850" y="2375"/>
                    <a:pt x="2725" y="2638"/>
                    <a:pt x="2487" y="2638"/>
                  </a:cubicBezTo>
                  <a:cubicBezTo>
                    <a:pt x="2262" y="2638"/>
                    <a:pt x="2125" y="2375"/>
                    <a:pt x="2125" y="2013"/>
                  </a:cubicBezTo>
                  <a:cubicBezTo>
                    <a:pt x="2125" y="1663"/>
                    <a:pt x="2250" y="1388"/>
                    <a:pt x="2487" y="1376"/>
                  </a:cubicBezTo>
                  <a:close/>
                  <a:moveTo>
                    <a:pt x="2500" y="1151"/>
                  </a:moveTo>
                  <a:cubicBezTo>
                    <a:pt x="2137" y="1151"/>
                    <a:pt x="1825" y="1476"/>
                    <a:pt x="1825" y="2025"/>
                  </a:cubicBezTo>
                  <a:cubicBezTo>
                    <a:pt x="1837" y="2588"/>
                    <a:pt x="2125" y="2863"/>
                    <a:pt x="2475" y="2863"/>
                  </a:cubicBezTo>
                  <a:cubicBezTo>
                    <a:pt x="2837" y="2863"/>
                    <a:pt x="3149" y="2575"/>
                    <a:pt x="3149" y="1988"/>
                  </a:cubicBezTo>
                  <a:cubicBezTo>
                    <a:pt x="3149" y="1451"/>
                    <a:pt x="2862" y="1151"/>
                    <a:pt x="2500" y="1151"/>
                  </a:cubicBezTo>
                  <a:close/>
                  <a:moveTo>
                    <a:pt x="2275" y="1"/>
                  </a:moveTo>
                  <a:lnTo>
                    <a:pt x="638" y="2888"/>
                  </a:lnTo>
                  <a:lnTo>
                    <a:pt x="875" y="2888"/>
                  </a:lnTo>
                  <a:lnTo>
                    <a:pt x="25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211243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61F5AB-41B3-2C62-C844-BFCADBC79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" y="-38696"/>
            <a:ext cx="9168010" cy="50488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E031ADAC-B789-2447-F38B-C77CFDFF4AD9}"/>
              </a:ext>
            </a:extLst>
          </p:cNvPr>
          <p:cNvSpPr txBox="1"/>
          <p:nvPr/>
        </p:nvSpPr>
        <p:spPr>
          <a:xfrm>
            <a:off x="2620735" y="2914650"/>
            <a:ext cx="3126921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800" dirty="0"/>
              <a:t>1- Easy and fast </a:t>
            </a:r>
          </a:p>
          <a:p>
            <a:r>
              <a:rPr lang="en-US" sz="1800" dirty="0"/>
              <a:t>2- You can shop from home </a:t>
            </a:r>
          </a:p>
          <a:p>
            <a:r>
              <a:rPr lang="en-US" sz="1800" dirty="0"/>
              <a:t>3- There are many choices </a:t>
            </a:r>
            <a:endParaRPr lang="ar-EG" sz="1800" dirty="0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9764B004-C279-805C-6D11-9401694B1470}"/>
              </a:ext>
            </a:extLst>
          </p:cNvPr>
          <p:cNvSpPr txBox="1"/>
          <p:nvPr/>
        </p:nvSpPr>
        <p:spPr>
          <a:xfrm>
            <a:off x="5841545" y="2849336"/>
            <a:ext cx="3194475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800" dirty="0"/>
              <a:t>1- You can’t see or touch the product </a:t>
            </a:r>
          </a:p>
          <a:p>
            <a:r>
              <a:rPr lang="en-US" sz="1800" dirty="0"/>
              <a:t>2- Delivery can take time </a:t>
            </a:r>
          </a:p>
          <a:p>
            <a:r>
              <a:rPr lang="en-US" sz="1800" dirty="0"/>
              <a:t>3- Returning items is difficult </a:t>
            </a:r>
            <a:endParaRPr lang="ar-EG" sz="1800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FFD168EA-9991-A60E-B834-703F89D84F65}"/>
              </a:ext>
            </a:extLst>
          </p:cNvPr>
          <p:cNvSpPr txBox="1"/>
          <p:nvPr/>
        </p:nvSpPr>
        <p:spPr>
          <a:xfrm>
            <a:off x="2355397" y="1813351"/>
            <a:ext cx="354330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600" dirty="0"/>
              <a:t>1-You can touch and see the product</a:t>
            </a:r>
          </a:p>
          <a:p>
            <a:r>
              <a:rPr lang="en-US" sz="1600" dirty="0"/>
              <a:t>2-trying the clothes before buying </a:t>
            </a:r>
          </a:p>
          <a:p>
            <a:r>
              <a:rPr lang="en-US" sz="1600" dirty="0"/>
              <a:t>3-You get the item immediately  </a:t>
            </a:r>
            <a:endParaRPr lang="ar-EG" sz="1600" dirty="0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5304B646-6F5B-54E2-D782-2ECAB3F59F3A}"/>
              </a:ext>
            </a:extLst>
          </p:cNvPr>
          <p:cNvSpPr txBox="1"/>
          <p:nvPr/>
        </p:nvSpPr>
        <p:spPr>
          <a:xfrm>
            <a:off x="5841544" y="1813350"/>
            <a:ext cx="340414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600" dirty="0"/>
              <a:t>1- Some stores are crowded especially on weekends </a:t>
            </a:r>
          </a:p>
          <a:p>
            <a:r>
              <a:rPr lang="en-US" sz="1600" dirty="0"/>
              <a:t>2- It can take a lot of time </a:t>
            </a:r>
            <a:endParaRPr lang="ar-EG" sz="1600" dirty="0"/>
          </a:p>
        </p:txBody>
      </p:sp>
    </p:spTree>
    <p:extLst>
      <p:ext uri="{BB962C8B-B14F-4D97-AF65-F5344CB8AC3E}">
        <p14:creationId xmlns:p14="http://schemas.microsoft.com/office/powerpoint/2010/main" val="313550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972225-AE8A-8B24-1F08-A5AB027A9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777647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95E256-D80B-4F09-F1C9-F50716154E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62"/>
            <a:ext cx="9124048" cy="51958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A823E2-62C6-64BF-4536-DB45CE806F07}"/>
              </a:ext>
            </a:extLst>
          </p:cNvPr>
          <p:cNvSpPr txBox="1"/>
          <p:nvPr/>
        </p:nvSpPr>
        <p:spPr>
          <a:xfrm>
            <a:off x="785812" y="866775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E</a:t>
            </a:r>
            <a:endParaRPr lang="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F5D8FA-4356-E3BE-6029-B3C0D103A441}"/>
              </a:ext>
            </a:extLst>
          </p:cNvPr>
          <p:cNvSpPr txBox="1"/>
          <p:nvPr/>
        </p:nvSpPr>
        <p:spPr>
          <a:xfrm>
            <a:off x="785812" y="1343025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C</a:t>
            </a:r>
            <a:endParaRPr lang="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80E86C-AC27-C801-0EE8-8A4C3E23CDA2}"/>
              </a:ext>
            </a:extLst>
          </p:cNvPr>
          <p:cNvSpPr txBox="1"/>
          <p:nvPr/>
        </p:nvSpPr>
        <p:spPr>
          <a:xfrm>
            <a:off x="785812" y="1882676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F</a:t>
            </a:r>
            <a:endParaRPr lang="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95CA1B-6BE2-C2E5-B25F-86267B198D15}"/>
              </a:ext>
            </a:extLst>
          </p:cNvPr>
          <p:cNvSpPr txBox="1"/>
          <p:nvPr/>
        </p:nvSpPr>
        <p:spPr>
          <a:xfrm>
            <a:off x="785812" y="2417861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A</a:t>
            </a:r>
            <a:endParaRPr lang="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720498-C945-338E-69ED-607AA7D1ADA4}"/>
              </a:ext>
            </a:extLst>
          </p:cNvPr>
          <p:cNvSpPr txBox="1"/>
          <p:nvPr/>
        </p:nvSpPr>
        <p:spPr>
          <a:xfrm>
            <a:off x="785812" y="2895600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H</a:t>
            </a:r>
            <a:endParaRPr lang="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1BC3D0-9021-BED8-2E0B-AAC239E0A58E}"/>
              </a:ext>
            </a:extLst>
          </p:cNvPr>
          <p:cNvSpPr txBox="1"/>
          <p:nvPr/>
        </p:nvSpPr>
        <p:spPr>
          <a:xfrm>
            <a:off x="785812" y="3416497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B</a:t>
            </a:r>
            <a:endParaRPr lang="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C60E42-4B5F-3CFB-B6C6-8241F7283DFD}"/>
              </a:ext>
            </a:extLst>
          </p:cNvPr>
          <p:cNvSpPr txBox="1"/>
          <p:nvPr/>
        </p:nvSpPr>
        <p:spPr>
          <a:xfrm>
            <a:off x="785812" y="3937394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D</a:t>
            </a:r>
            <a:endParaRPr lang="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D73576-3D01-5BC9-FD46-E66CDA15D879}"/>
              </a:ext>
            </a:extLst>
          </p:cNvPr>
          <p:cNvSpPr txBox="1"/>
          <p:nvPr/>
        </p:nvSpPr>
        <p:spPr>
          <a:xfrm>
            <a:off x="785812" y="4415133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G</a:t>
            </a:r>
            <a:endParaRPr lang="" dirty="0"/>
          </a:p>
        </p:txBody>
      </p:sp>
    </p:spTree>
    <p:extLst>
      <p:ext uri="{BB962C8B-B14F-4D97-AF65-F5344CB8AC3E}">
        <p14:creationId xmlns:p14="http://schemas.microsoft.com/office/powerpoint/2010/main" val="163275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3E9A3C-65F4-8BB6-56AE-ACB76431B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593"/>
            <a:ext cx="9179346" cy="519192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A2F051B-D0DD-F7C7-5010-6F594EB84AF1}"/>
                  </a:ext>
                </a:extLst>
              </p14:cNvPr>
              <p14:cNvContentPartPr/>
              <p14:nvPr/>
            </p14:nvContentPartPr>
            <p14:xfrm>
              <a:off x="94241" y="5076146"/>
              <a:ext cx="361440" cy="162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A2F051B-D0DD-F7C7-5010-6F594EB84AF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259" y="5058186"/>
                <a:ext cx="397045" cy="1979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A5666EC-5B22-66B8-5CDC-2B739C91B075}"/>
                  </a:ext>
                </a:extLst>
              </p14:cNvPr>
              <p14:cNvContentPartPr/>
              <p14:nvPr/>
            </p14:nvContentPartPr>
            <p14:xfrm>
              <a:off x="27281" y="5076506"/>
              <a:ext cx="384120" cy="1364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A5666EC-5B22-66B8-5CDC-2B739C91B07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62719" y="4986506"/>
                <a:ext cx="563760" cy="31608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E0D0A273-8A06-4E7D-4BA4-3FD87C9BD72C}"/>
              </a:ext>
            </a:extLst>
          </p:cNvPr>
          <p:cNvSpPr txBox="1"/>
          <p:nvPr/>
        </p:nvSpPr>
        <p:spPr>
          <a:xfrm>
            <a:off x="828675" y="578643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Can/Could/May</a:t>
            </a:r>
            <a:endParaRPr lang="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D6DE74-E760-1D24-08A9-FED9094E2493}"/>
              </a:ext>
            </a:extLst>
          </p:cNvPr>
          <p:cNvSpPr txBox="1"/>
          <p:nvPr/>
        </p:nvSpPr>
        <p:spPr>
          <a:xfrm>
            <a:off x="1304925" y="886420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Can/could</a:t>
            </a:r>
            <a:endParaRPr lang="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4394C9-F7C1-44CD-FC49-AC29DFD70D84}"/>
              </a:ext>
            </a:extLst>
          </p:cNvPr>
          <p:cNvSpPr txBox="1"/>
          <p:nvPr/>
        </p:nvSpPr>
        <p:spPr>
          <a:xfrm>
            <a:off x="1919287" y="1194197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Can/Could/May</a:t>
            </a:r>
            <a:endParaRPr lang="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D7CA2E-FDF9-9E07-ADD3-6D098C1601A8}"/>
              </a:ext>
            </a:extLst>
          </p:cNvPr>
          <p:cNvSpPr txBox="1"/>
          <p:nvPr/>
        </p:nvSpPr>
        <p:spPr>
          <a:xfrm>
            <a:off x="1743075" y="1567358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Can’t</a:t>
            </a:r>
            <a:endParaRPr lang="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2250F6-1187-577E-1782-BA0AFC652855}"/>
              </a:ext>
            </a:extLst>
          </p:cNvPr>
          <p:cNvSpPr txBox="1"/>
          <p:nvPr/>
        </p:nvSpPr>
        <p:spPr>
          <a:xfrm>
            <a:off x="4972049" y="1555054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Can/could/may</a:t>
            </a:r>
            <a:endParaRPr lang="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564A84-D420-9B10-E610-E5AADAA73A0C}"/>
              </a:ext>
            </a:extLst>
          </p:cNvPr>
          <p:cNvSpPr txBox="1"/>
          <p:nvPr/>
        </p:nvSpPr>
        <p:spPr>
          <a:xfrm>
            <a:off x="1347787" y="1809751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can/could</a:t>
            </a:r>
            <a:endParaRPr lang="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921A7A-3F14-F40A-0C82-9401C6408720}"/>
              </a:ext>
            </a:extLst>
          </p:cNvPr>
          <p:cNvSpPr txBox="1"/>
          <p:nvPr/>
        </p:nvSpPr>
        <p:spPr>
          <a:xfrm>
            <a:off x="3524250" y="2750788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May/might</a:t>
            </a:r>
            <a:endParaRPr lang="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DDA007-3B53-9E84-58BB-882B9966DD4F}"/>
              </a:ext>
            </a:extLst>
          </p:cNvPr>
          <p:cNvSpPr txBox="1"/>
          <p:nvPr/>
        </p:nvSpPr>
        <p:spPr>
          <a:xfrm>
            <a:off x="2971800" y="3025973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may/might</a:t>
            </a:r>
            <a:endParaRPr lang="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7D40B7-A29C-A858-422B-C6357B706E11}"/>
              </a:ext>
            </a:extLst>
          </p:cNvPr>
          <p:cNvSpPr txBox="1"/>
          <p:nvPr/>
        </p:nvSpPr>
        <p:spPr>
          <a:xfrm>
            <a:off x="3271837" y="3689373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can/could</a:t>
            </a:r>
            <a:endParaRPr lang="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1580E19-DF1F-1459-422D-C8A2BE624320}"/>
              </a:ext>
            </a:extLst>
          </p:cNvPr>
          <p:cNvSpPr txBox="1"/>
          <p:nvPr/>
        </p:nvSpPr>
        <p:spPr>
          <a:xfrm>
            <a:off x="971549" y="4518048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can/could</a:t>
            </a:r>
            <a:endParaRPr lang="" dirty="0"/>
          </a:p>
        </p:txBody>
      </p:sp>
    </p:spTree>
    <p:extLst>
      <p:ext uri="{BB962C8B-B14F-4D97-AF65-F5344CB8AC3E}">
        <p14:creationId xmlns:p14="http://schemas.microsoft.com/office/powerpoint/2010/main" val="105903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42"/>
          <p:cNvSpPr txBox="1">
            <a:spLocks noGrp="1"/>
          </p:cNvSpPr>
          <p:nvPr>
            <p:ph type="subTitle" idx="2"/>
          </p:nvPr>
        </p:nvSpPr>
        <p:spPr>
          <a:xfrm>
            <a:off x="6087900" y="471975"/>
            <a:ext cx="2336100" cy="21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SHOPPING CART THEME | 2XXX</a:t>
            </a:r>
            <a:endParaRPr/>
          </a:p>
        </p:txBody>
      </p:sp>
      <p:sp>
        <p:nvSpPr>
          <p:cNvPr id="724" name="Google Shape;724;p42"/>
          <p:cNvSpPr txBox="1">
            <a:spLocks noGrp="1"/>
          </p:cNvSpPr>
          <p:nvPr>
            <p:ph type="subTitle" idx="3"/>
          </p:nvPr>
        </p:nvSpPr>
        <p:spPr>
          <a:xfrm>
            <a:off x="5604300" y="4697325"/>
            <a:ext cx="1368600" cy="1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www.slidesgo.com</a:t>
            </a:r>
            <a:endParaRPr/>
          </a:p>
        </p:txBody>
      </p:sp>
      <p:grpSp>
        <p:nvGrpSpPr>
          <p:cNvPr id="727" name="Google Shape;727;p42"/>
          <p:cNvGrpSpPr/>
          <p:nvPr/>
        </p:nvGrpSpPr>
        <p:grpSpPr>
          <a:xfrm rot="254121">
            <a:off x="1282771" y="509777"/>
            <a:ext cx="1152516" cy="870439"/>
            <a:chOff x="5177150" y="1453425"/>
            <a:chExt cx="712875" cy="538400"/>
          </a:xfrm>
        </p:grpSpPr>
        <p:sp>
          <p:nvSpPr>
            <p:cNvPr id="728" name="Google Shape;728;p42"/>
            <p:cNvSpPr/>
            <p:nvPr/>
          </p:nvSpPr>
          <p:spPr>
            <a:xfrm>
              <a:off x="5650750" y="1465175"/>
              <a:ext cx="239275" cy="526650"/>
            </a:xfrm>
            <a:custGeom>
              <a:avLst/>
              <a:gdLst/>
              <a:ahLst/>
              <a:cxnLst/>
              <a:rect l="l" t="t" r="r" b="b"/>
              <a:pathLst>
                <a:path w="9571" h="21066" extrusionOk="0">
                  <a:moveTo>
                    <a:pt x="4750" y="0"/>
                  </a:moveTo>
                  <a:cubicBezTo>
                    <a:pt x="4446" y="0"/>
                    <a:pt x="4143" y="39"/>
                    <a:pt x="3850" y="123"/>
                  </a:cubicBezTo>
                  <a:cubicBezTo>
                    <a:pt x="1716" y="738"/>
                    <a:pt x="865" y="3278"/>
                    <a:pt x="577" y="5478"/>
                  </a:cubicBezTo>
                  <a:cubicBezTo>
                    <a:pt x="105" y="9012"/>
                    <a:pt x="616" y="12508"/>
                    <a:pt x="131" y="16017"/>
                  </a:cubicBezTo>
                  <a:cubicBezTo>
                    <a:pt x="66" y="16383"/>
                    <a:pt x="40" y="16750"/>
                    <a:pt x="27" y="17130"/>
                  </a:cubicBezTo>
                  <a:cubicBezTo>
                    <a:pt x="0" y="18177"/>
                    <a:pt x="197" y="19224"/>
                    <a:pt x="891" y="19971"/>
                  </a:cubicBezTo>
                  <a:cubicBezTo>
                    <a:pt x="1467" y="20599"/>
                    <a:pt x="2318" y="20926"/>
                    <a:pt x="3156" y="21018"/>
                  </a:cubicBezTo>
                  <a:cubicBezTo>
                    <a:pt x="3424" y="21050"/>
                    <a:pt x="3676" y="21065"/>
                    <a:pt x="3912" y="21065"/>
                  </a:cubicBezTo>
                  <a:cubicBezTo>
                    <a:pt x="6397" y="21065"/>
                    <a:pt x="7117" y="19347"/>
                    <a:pt x="7607" y="16907"/>
                  </a:cubicBezTo>
                  <a:cubicBezTo>
                    <a:pt x="8026" y="14812"/>
                    <a:pt x="8445" y="12718"/>
                    <a:pt x="8864" y="10610"/>
                  </a:cubicBezTo>
                  <a:cubicBezTo>
                    <a:pt x="9217" y="8868"/>
                    <a:pt x="9571" y="7088"/>
                    <a:pt x="9401" y="5307"/>
                  </a:cubicBezTo>
                  <a:cubicBezTo>
                    <a:pt x="9230" y="3527"/>
                    <a:pt x="8471" y="1733"/>
                    <a:pt x="6992" y="712"/>
                  </a:cubicBezTo>
                  <a:cubicBezTo>
                    <a:pt x="6339" y="267"/>
                    <a:pt x="5542" y="0"/>
                    <a:pt x="47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42"/>
            <p:cNvSpPr/>
            <p:nvPr/>
          </p:nvSpPr>
          <p:spPr>
            <a:xfrm>
              <a:off x="5745000" y="1490175"/>
              <a:ext cx="14100" cy="42575"/>
            </a:xfrm>
            <a:custGeom>
              <a:avLst/>
              <a:gdLst/>
              <a:ahLst/>
              <a:cxnLst/>
              <a:rect l="l" t="t" r="r" b="b"/>
              <a:pathLst>
                <a:path w="564" h="1703" extrusionOk="0">
                  <a:moveTo>
                    <a:pt x="407" y="0"/>
                  </a:moveTo>
                  <a:lnTo>
                    <a:pt x="1" y="39"/>
                  </a:lnTo>
                  <a:cubicBezTo>
                    <a:pt x="27" y="367"/>
                    <a:pt x="66" y="602"/>
                    <a:pt x="80" y="812"/>
                  </a:cubicBezTo>
                  <a:cubicBezTo>
                    <a:pt x="132" y="1113"/>
                    <a:pt x="145" y="1401"/>
                    <a:pt x="145" y="1702"/>
                  </a:cubicBezTo>
                  <a:lnTo>
                    <a:pt x="564" y="1702"/>
                  </a:lnTo>
                  <a:cubicBezTo>
                    <a:pt x="564" y="1388"/>
                    <a:pt x="538" y="1074"/>
                    <a:pt x="499" y="759"/>
                  </a:cubicBezTo>
                  <a:cubicBezTo>
                    <a:pt x="472" y="563"/>
                    <a:pt x="446" y="327"/>
                    <a:pt x="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42"/>
            <p:cNvSpPr/>
            <p:nvPr/>
          </p:nvSpPr>
          <p:spPr>
            <a:xfrm>
              <a:off x="5659250" y="1524850"/>
              <a:ext cx="207225" cy="230775"/>
            </a:xfrm>
            <a:custGeom>
              <a:avLst/>
              <a:gdLst/>
              <a:ahLst/>
              <a:cxnLst/>
              <a:rect l="l" t="t" r="r" b="b"/>
              <a:pathLst>
                <a:path w="8289" h="9231" extrusionOk="0">
                  <a:moveTo>
                    <a:pt x="3876" y="1"/>
                  </a:moveTo>
                  <a:lnTo>
                    <a:pt x="3745" y="132"/>
                  </a:lnTo>
                  <a:cubicBezTo>
                    <a:pt x="315" y="3326"/>
                    <a:pt x="1" y="7005"/>
                    <a:pt x="302" y="8498"/>
                  </a:cubicBezTo>
                  <a:lnTo>
                    <a:pt x="708" y="8419"/>
                  </a:lnTo>
                  <a:cubicBezTo>
                    <a:pt x="420" y="7018"/>
                    <a:pt x="721" y="3614"/>
                    <a:pt x="3889" y="564"/>
                  </a:cubicBezTo>
                  <a:cubicBezTo>
                    <a:pt x="5212" y="1847"/>
                    <a:pt x="6756" y="3693"/>
                    <a:pt x="7319" y="5081"/>
                  </a:cubicBezTo>
                  <a:cubicBezTo>
                    <a:pt x="7529" y="5539"/>
                    <a:pt x="7673" y="6036"/>
                    <a:pt x="7751" y="6534"/>
                  </a:cubicBezTo>
                  <a:cubicBezTo>
                    <a:pt x="7869" y="7411"/>
                    <a:pt x="7699" y="8301"/>
                    <a:pt x="7529" y="9152"/>
                  </a:cubicBezTo>
                  <a:lnTo>
                    <a:pt x="7935" y="9231"/>
                  </a:lnTo>
                  <a:cubicBezTo>
                    <a:pt x="8092" y="8393"/>
                    <a:pt x="8288" y="7424"/>
                    <a:pt x="8144" y="6481"/>
                  </a:cubicBezTo>
                  <a:cubicBezTo>
                    <a:pt x="8066" y="5945"/>
                    <a:pt x="7909" y="5421"/>
                    <a:pt x="7699" y="4923"/>
                  </a:cubicBezTo>
                  <a:cubicBezTo>
                    <a:pt x="7044" y="3339"/>
                    <a:pt x="5303" y="1349"/>
                    <a:pt x="4020" y="132"/>
                  </a:cubicBezTo>
                  <a:lnTo>
                    <a:pt x="38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42"/>
            <p:cNvSpPr/>
            <p:nvPr/>
          </p:nvSpPr>
          <p:spPr>
            <a:xfrm>
              <a:off x="5424250" y="1453425"/>
              <a:ext cx="230125" cy="526225"/>
            </a:xfrm>
            <a:custGeom>
              <a:avLst/>
              <a:gdLst/>
              <a:ahLst/>
              <a:cxnLst/>
              <a:rect l="l" t="t" r="r" b="b"/>
              <a:pathLst>
                <a:path w="9205" h="21049" extrusionOk="0">
                  <a:moveTo>
                    <a:pt x="5317" y="0"/>
                  </a:moveTo>
                  <a:cubicBezTo>
                    <a:pt x="4724" y="0"/>
                    <a:pt x="4124" y="137"/>
                    <a:pt x="3588" y="383"/>
                  </a:cubicBezTo>
                  <a:cubicBezTo>
                    <a:pt x="1964" y="1130"/>
                    <a:pt x="917" y="2792"/>
                    <a:pt x="459" y="4507"/>
                  </a:cubicBezTo>
                  <a:cubicBezTo>
                    <a:pt x="1" y="6236"/>
                    <a:pt x="40" y="8055"/>
                    <a:pt x="105" y="9836"/>
                  </a:cubicBezTo>
                  <a:cubicBezTo>
                    <a:pt x="171" y="11970"/>
                    <a:pt x="236" y="14104"/>
                    <a:pt x="302" y="16251"/>
                  </a:cubicBezTo>
                  <a:cubicBezTo>
                    <a:pt x="380" y="18974"/>
                    <a:pt x="878" y="20886"/>
                    <a:pt x="4007" y="21043"/>
                  </a:cubicBezTo>
                  <a:cubicBezTo>
                    <a:pt x="4083" y="21046"/>
                    <a:pt x="4160" y="21048"/>
                    <a:pt x="4236" y="21048"/>
                  </a:cubicBezTo>
                  <a:cubicBezTo>
                    <a:pt x="5005" y="21048"/>
                    <a:pt x="5797" y="20864"/>
                    <a:pt x="6416" y="20388"/>
                  </a:cubicBezTo>
                  <a:cubicBezTo>
                    <a:pt x="7214" y="19760"/>
                    <a:pt x="7581" y="18752"/>
                    <a:pt x="7725" y="17717"/>
                  </a:cubicBezTo>
                  <a:cubicBezTo>
                    <a:pt x="7777" y="17351"/>
                    <a:pt x="7804" y="16984"/>
                    <a:pt x="7817" y="16605"/>
                  </a:cubicBezTo>
                  <a:cubicBezTo>
                    <a:pt x="7908" y="13070"/>
                    <a:pt x="8995" y="9705"/>
                    <a:pt x="9126" y="6144"/>
                  </a:cubicBezTo>
                  <a:cubicBezTo>
                    <a:pt x="9204" y="3931"/>
                    <a:pt x="8786" y="1287"/>
                    <a:pt x="6782" y="318"/>
                  </a:cubicBezTo>
                  <a:cubicBezTo>
                    <a:pt x="6329" y="100"/>
                    <a:pt x="5826" y="0"/>
                    <a:pt x="53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42"/>
            <p:cNvSpPr/>
            <p:nvPr/>
          </p:nvSpPr>
          <p:spPr>
            <a:xfrm>
              <a:off x="5571225" y="1481650"/>
              <a:ext cx="20625" cy="42900"/>
            </a:xfrm>
            <a:custGeom>
              <a:avLst/>
              <a:gdLst/>
              <a:ahLst/>
              <a:cxnLst/>
              <a:rect l="l" t="t" r="r" b="b"/>
              <a:pathLst>
                <a:path w="825" h="1716" extrusionOk="0">
                  <a:moveTo>
                    <a:pt x="419" y="1"/>
                  </a:moveTo>
                  <a:cubicBezTo>
                    <a:pt x="340" y="302"/>
                    <a:pt x="275" y="537"/>
                    <a:pt x="210" y="734"/>
                  </a:cubicBezTo>
                  <a:cubicBezTo>
                    <a:pt x="118" y="1035"/>
                    <a:pt x="52" y="1336"/>
                    <a:pt x="0" y="1650"/>
                  </a:cubicBezTo>
                  <a:lnTo>
                    <a:pt x="406" y="1716"/>
                  </a:lnTo>
                  <a:cubicBezTo>
                    <a:pt x="445" y="1415"/>
                    <a:pt x="524" y="1127"/>
                    <a:pt x="615" y="852"/>
                  </a:cubicBezTo>
                  <a:cubicBezTo>
                    <a:pt x="668" y="655"/>
                    <a:pt x="746" y="420"/>
                    <a:pt x="825" y="105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42"/>
            <p:cNvSpPr/>
            <p:nvPr/>
          </p:nvSpPr>
          <p:spPr>
            <a:xfrm>
              <a:off x="5435700" y="1516025"/>
              <a:ext cx="213425" cy="224225"/>
            </a:xfrm>
            <a:custGeom>
              <a:avLst/>
              <a:gdLst/>
              <a:ahLst/>
              <a:cxnLst/>
              <a:rect l="l" t="t" r="r" b="b"/>
              <a:pathLst>
                <a:path w="8537" h="8969" extrusionOk="0">
                  <a:moveTo>
                    <a:pt x="5578" y="0"/>
                  </a:moveTo>
                  <a:lnTo>
                    <a:pt x="5408" y="105"/>
                  </a:lnTo>
                  <a:cubicBezTo>
                    <a:pt x="3942" y="1087"/>
                    <a:pt x="1899" y="2763"/>
                    <a:pt x="996" y="4216"/>
                  </a:cubicBezTo>
                  <a:cubicBezTo>
                    <a:pt x="695" y="4674"/>
                    <a:pt x="459" y="5159"/>
                    <a:pt x="289" y="5682"/>
                  </a:cubicBezTo>
                  <a:cubicBezTo>
                    <a:pt x="1" y="6586"/>
                    <a:pt x="27" y="7568"/>
                    <a:pt x="53" y="8419"/>
                  </a:cubicBezTo>
                  <a:lnTo>
                    <a:pt x="459" y="8419"/>
                  </a:lnTo>
                  <a:cubicBezTo>
                    <a:pt x="433" y="7541"/>
                    <a:pt x="420" y="6638"/>
                    <a:pt x="682" y="5800"/>
                  </a:cubicBezTo>
                  <a:cubicBezTo>
                    <a:pt x="839" y="5316"/>
                    <a:pt x="1061" y="4858"/>
                    <a:pt x="1336" y="4425"/>
                  </a:cubicBezTo>
                  <a:cubicBezTo>
                    <a:pt x="2135" y="3156"/>
                    <a:pt x="3955" y="1598"/>
                    <a:pt x="5473" y="550"/>
                  </a:cubicBezTo>
                  <a:cubicBezTo>
                    <a:pt x="8092" y="4072"/>
                    <a:pt x="7830" y="7489"/>
                    <a:pt x="7306" y="8811"/>
                  </a:cubicBezTo>
                  <a:lnTo>
                    <a:pt x="7686" y="8968"/>
                  </a:lnTo>
                  <a:cubicBezTo>
                    <a:pt x="8249" y="7541"/>
                    <a:pt x="8537" y="3863"/>
                    <a:pt x="5696" y="157"/>
                  </a:cubicBezTo>
                  <a:lnTo>
                    <a:pt x="55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42"/>
            <p:cNvSpPr/>
            <p:nvPr/>
          </p:nvSpPr>
          <p:spPr>
            <a:xfrm>
              <a:off x="5510000" y="1700400"/>
              <a:ext cx="171875" cy="114150"/>
            </a:xfrm>
            <a:custGeom>
              <a:avLst/>
              <a:gdLst/>
              <a:ahLst/>
              <a:cxnLst/>
              <a:rect l="l" t="t" r="r" b="b"/>
              <a:pathLst>
                <a:path w="6875" h="4566" extrusionOk="0">
                  <a:moveTo>
                    <a:pt x="5787" y="196"/>
                  </a:moveTo>
                  <a:cubicBezTo>
                    <a:pt x="5887" y="196"/>
                    <a:pt x="5988" y="208"/>
                    <a:pt x="6089" y="232"/>
                  </a:cubicBezTo>
                  <a:cubicBezTo>
                    <a:pt x="6285" y="258"/>
                    <a:pt x="6468" y="376"/>
                    <a:pt x="6573" y="546"/>
                  </a:cubicBezTo>
                  <a:cubicBezTo>
                    <a:pt x="6652" y="729"/>
                    <a:pt x="6599" y="978"/>
                    <a:pt x="6403" y="1292"/>
                  </a:cubicBezTo>
                  <a:cubicBezTo>
                    <a:pt x="5382" y="2968"/>
                    <a:pt x="2645" y="4356"/>
                    <a:pt x="511" y="4356"/>
                  </a:cubicBezTo>
                  <a:lnTo>
                    <a:pt x="498" y="4356"/>
                  </a:lnTo>
                  <a:lnTo>
                    <a:pt x="4439" y="873"/>
                  </a:lnTo>
                  <a:cubicBezTo>
                    <a:pt x="4688" y="638"/>
                    <a:pt x="4963" y="441"/>
                    <a:pt x="5277" y="297"/>
                  </a:cubicBezTo>
                  <a:cubicBezTo>
                    <a:pt x="5443" y="231"/>
                    <a:pt x="5614" y="196"/>
                    <a:pt x="5787" y="196"/>
                  </a:cubicBezTo>
                  <a:close/>
                  <a:moveTo>
                    <a:pt x="5801" y="0"/>
                  </a:moveTo>
                  <a:cubicBezTo>
                    <a:pt x="5596" y="0"/>
                    <a:pt x="5392" y="38"/>
                    <a:pt x="5198" y="114"/>
                  </a:cubicBezTo>
                  <a:cubicBezTo>
                    <a:pt x="4871" y="258"/>
                    <a:pt x="4570" y="468"/>
                    <a:pt x="4308" y="729"/>
                  </a:cubicBezTo>
                  <a:lnTo>
                    <a:pt x="210" y="4356"/>
                  </a:lnTo>
                  <a:cubicBezTo>
                    <a:pt x="145" y="4356"/>
                    <a:pt x="79" y="4343"/>
                    <a:pt x="27" y="4343"/>
                  </a:cubicBezTo>
                  <a:lnTo>
                    <a:pt x="1" y="4539"/>
                  </a:lnTo>
                  <a:cubicBezTo>
                    <a:pt x="92" y="4552"/>
                    <a:pt x="184" y="4565"/>
                    <a:pt x="276" y="4565"/>
                  </a:cubicBezTo>
                  <a:lnTo>
                    <a:pt x="498" y="4565"/>
                  </a:lnTo>
                  <a:cubicBezTo>
                    <a:pt x="2685" y="4565"/>
                    <a:pt x="5513" y="3125"/>
                    <a:pt x="6586" y="1397"/>
                  </a:cubicBezTo>
                  <a:cubicBezTo>
                    <a:pt x="6822" y="1031"/>
                    <a:pt x="6874" y="716"/>
                    <a:pt x="6756" y="468"/>
                  </a:cubicBezTo>
                  <a:cubicBezTo>
                    <a:pt x="6625" y="245"/>
                    <a:pt x="6403" y="88"/>
                    <a:pt x="6141" y="36"/>
                  </a:cubicBezTo>
                  <a:cubicBezTo>
                    <a:pt x="6029" y="12"/>
                    <a:pt x="5915" y="0"/>
                    <a:pt x="58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42"/>
            <p:cNvSpPr/>
            <p:nvPr/>
          </p:nvSpPr>
          <p:spPr>
            <a:xfrm>
              <a:off x="5177150" y="1728775"/>
              <a:ext cx="341075" cy="165950"/>
            </a:xfrm>
            <a:custGeom>
              <a:avLst/>
              <a:gdLst/>
              <a:ahLst/>
              <a:cxnLst/>
              <a:rect l="l" t="t" r="r" b="b"/>
              <a:pathLst>
                <a:path w="13643" h="6638" extrusionOk="0">
                  <a:moveTo>
                    <a:pt x="0" y="0"/>
                  </a:moveTo>
                  <a:lnTo>
                    <a:pt x="0" y="6638"/>
                  </a:lnTo>
                  <a:lnTo>
                    <a:pt x="10945" y="6638"/>
                  </a:lnTo>
                  <a:lnTo>
                    <a:pt x="13642" y="3326"/>
                  </a:lnTo>
                  <a:lnTo>
                    <a:pt x="109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42"/>
            <p:cNvSpPr/>
            <p:nvPr/>
          </p:nvSpPr>
          <p:spPr>
            <a:xfrm>
              <a:off x="5254050" y="1779175"/>
              <a:ext cx="33750" cy="71050"/>
            </a:xfrm>
            <a:custGeom>
              <a:avLst/>
              <a:gdLst/>
              <a:ahLst/>
              <a:cxnLst/>
              <a:rect l="l" t="t" r="r" b="b"/>
              <a:pathLst>
                <a:path w="1350" h="2842" extrusionOk="0">
                  <a:moveTo>
                    <a:pt x="577" y="511"/>
                  </a:moveTo>
                  <a:lnTo>
                    <a:pt x="577" y="1231"/>
                  </a:lnTo>
                  <a:cubicBezTo>
                    <a:pt x="393" y="1218"/>
                    <a:pt x="276" y="1048"/>
                    <a:pt x="289" y="878"/>
                  </a:cubicBezTo>
                  <a:cubicBezTo>
                    <a:pt x="289" y="786"/>
                    <a:pt x="315" y="707"/>
                    <a:pt x="354" y="629"/>
                  </a:cubicBezTo>
                  <a:cubicBezTo>
                    <a:pt x="407" y="563"/>
                    <a:pt x="485" y="511"/>
                    <a:pt x="577" y="511"/>
                  </a:cubicBezTo>
                  <a:close/>
                  <a:moveTo>
                    <a:pt x="773" y="1532"/>
                  </a:moveTo>
                  <a:cubicBezTo>
                    <a:pt x="865" y="1545"/>
                    <a:pt x="956" y="1585"/>
                    <a:pt x="1022" y="1663"/>
                  </a:cubicBezTo>
                  <a:cubicBezTo>
                    <a:pt x="1074" y="1729"/>
                    <a:pt x="1100" y="1820"/>
                    <a:pt x="1100" y="1912"/>
                  </a:cubicBezTo>
                  <a:cubicBezTo>
                    <a:pt x="1100" y="2017"/>
                    <a:pt x="1074" y="2108"/>
                    <a:pt x="1022" y="2187"/>
                  </a:cubicBezTo>
                  <a:cubicBezTo>
                    <a:pt x="956" y="2252"/>
                    <a:pt x="865" y="2292"/>
                    <a:pt x="773" y="2305"/>
                  </a:cubicBezTo>
                  <a:lnTo>
                    <a:pt x="773" y="1532"/>
                  </a:lnTo>
                  <a:close/>
                  <a:moveTo>
                    <a:pt x="577" y="0"/>
                  </a:moveTo>
                  <a:lnTo>
                    <a:pt x="577" y="288"/>
                  </a:lnTo>
                  <a:cubicBezTo>
                    <a:pt x="420" y="302"/>
                    <a:pt x="289" y="367"/>
                    <a:pt x="184" y="485"/>
                  </a:cubicBezTo>
                  <a:cubicBezTo>
                    <a:pt x="92" y="603"/>
                    <a:pt x="40" y="747"/>
                    <a:pt x="40" y="904"/>
                  </a:cubicBezTo>
                  <a:cubicBezTo>
                    <a:pt x="40" y="1048"/>
                    <a:pt x="79" y="1192"/>
                    <a:pt x="171" y="1297"/>
                  </a:cubicBezTo>
                  <a:cubicBezTo>
                    <a:pt x="276" y="1401"/>
                    <a:pt x="407" y="1467"/>
                    <a:pt x="551" y="1493"/>
                  </a:cubicBezTo>
                  <a:lnTo>
                    <a:pt x="577" y="1493"/>
                  </a:lnTo>
                  <a:lnTo>
                    <a:pt x="577" y="2305"/>
                  </a:lnTo>
                  <a:cubicBezTo>
                    <a:pt x="485" y="2292"/>
                    <a:pt x="407" y="2252"/>
                    <a:pt x="354" y="2174"/>
                  </a:cubicBezTo>
                  <a:cubicBezTo>
                    <a:pt x="289" y="2095"/>
                    <a:pt x="249" y="1990"/>
                    <a:pt x="249" y="1886"/>
                  </a:cubicBezTo>
                  <a:lnTo>
                    <a:pt x="1" y="1886"/>
                  </a:lnTo>
                  <a:cubicBezTo>
                    <a:pt x="1" y="2056"/>
                    <a:pt x="66" y="2213"/>
                    <a:pt x="171" y="2344"/>
                  </a:cubicBezTo>
                  <a:cubicBezTo>
                    <a:pt x="276" y="2449"/>
                    <a:pt x="420" y="2527"/>
                    <a:pt x="577" y="2527"/>
                  </a:cubicBezTo>
                  <a:lnTo>
                    <a:pt x="577" y="2841"/>
                  </a:lnTo>
                  <a:lnTo>
                    <a:pt x="773" y="2841"/>
                  </a:lnTo>
                  <a:lnTo>
                    <a:pt x="773" y="2527"/>
                  </a:lnTo>
                  <a:cubicBezTo>
                    <a:pt x="930" y="2514"/>
                    <a:pt x="1087" y="2449"/>
                    <a:pt x="1192" y="2344"/>
                  </a:cubicBezTo>
                  <a:cubicBezTo>
                    <a:pt x="1297" y="2213"/>
                    <a:pt x="1349" y="2056"/>
                    <a:pt x="1349" y="1899"/>
                  </a:cubicBezTo>
                  <a:cubicBezTo>
                    <a:pt x="1349" y="1755"/>
                    <a:pt x="1310" y="1611"/>
                    <a:pt x="1218" y="1493"/>
                  </a:cubicBezTo>
                  <a:cubicBezTo>
                    <a:pt x="1114" y="1388"/>
                    <a:pt x="983" y="1323"/>
                    <a:pt x="839" y="1297"/>
                  </a:cubicBezTo>
                  <a:lnTo>
                    <a:pt x="773" y="1297"/>
                  </a:lnTo>
                  <a:lnTo>
                    <a:pt x="773" y="511"/>
                  </a:lnTo>
                  <a:cubicBezTo>
                    <a:pt x="956" y="550"/>
                    <a:pt x="1048" y="681"/>
                    <a:pt x="1061" y="904"/>
                  </a:cubicBezTo>
                  <a:lnTo>
                    <a:pt x="1310" y="904"/>
                  </a:lnTo>
                  <a:cubicBezTo>
                    <a:pt x="1310" y="747"/>
                    <a:pt x="1258" y="590"/>
                    <a:pt x="1153" y="472"/>
                  </a:cubicBezTo>
                  <a:cubicBezTo>
                    <a:pt x="1048" y="367"/>
                    <a:pt x="917" y="302"/>
                    <a:pt x="773" y="288"/>
                  </a:cubicBezTo>
                  <a:lnTo>
                    <a:pt x="7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42"/>
            <p:cNvSpPr/>
            <p:nvPr/>
          </p:nvSpPr>
          <p:spPr>
            <a:xfrm>
              <a:off x="5294975" y="1779175"/>
              <a:ext cx="33725" cy="71050"/>
            </a:xfrm>
            <a:custGeom>
              <a:avLst/>
              <a:gdLst/>
              <a:ahLst/>
              <a:cxnLst/>
              <a:rect l="l" t="t" r="r" b="b"/>
              <a:pathLst>
                <a:path w="1349" h="2842" extrusionOk="0">
                  <a:moveTo>
                    <a:pt x="563" y="511"/>
                  </a:moveTo>
                  <a:lnTo>
                    <a:pt x="563" y="1231"/>
                  </a:lnTo>
                  <a:cubicBezTo>
                    <a:pt x="380" y="1218"/>
                    <a:pt x="262" y="1048"/>
                    <a:pt x="275" y="878"/>
                  </a:cubicBezTo>
                  <a:cubicBezTo>
                    <a:pt x="275" y="786"/>
                    <a:pt x="301" y="694"/>
                    <a:pt x="354" y="629"/>
                  </a:cubicBezTo>
                  <a:cubicBezTo>
                    <a:pt x="406" y="563"/>
                    <a:pt x="472" y="511"/>
                    <a:pt x="563" y="511"/>
                  </a:cubicBezTo>
                  <a:close/>
                  <a:moveTo>
                    <a:pt x="773" y="1532"/>
                  </a:moveTo>
                  <a:cubicBezTo>
                    <a:pt x="864" y="1545"/>
                    <a:pt x="943" y="1585"/>
                    <a:pt x="1008" y="1663"/>
                  </a:cubicBezTo>
                  <a:cubicBezTo>
                    <a:pt x="1061" y="1729"/>
                    <a:pt x="1100" y="1820"/>
                    <a:pt x="1087" y="1912"/>
                  </a:cubicBezTo>
                  <a:cubicBezTo>
                    <a:pt x="1087" y="2017"/>
                    <a:pt x="1061" y="2108"/>
                    <a:pt x="1008" y="2187"/>
                  </a:cubicBezTo>
                  <a:cubicBezTo>
                    <a:pt x="943" y="2252"/>
                    <a:pt x="864" y="2305"/>
                    <a:pt x="773" y="2305"/>
                  </a:cubicBezTo>
                  <a:lnTo>
                    <a:pt x="773" y="1532"/>
                  </a:lnTo>
                  <a:close/>
                  <a:moveTo>
                    <a:pt x="563" y="0"/>
                  </a:moveTo>
                  <a:lnTo>
                    <a:pt x="563" y="288"/>
                  </a:lnTo>
                  <a:cubicBezTo>
                    <a:pt x="419" y="302"/>
                    <a:pt x="275" y="367"/>
                    <a:pt x="184" y="485"/>
                  </a:cubicBezTo>
                  <a:cubicBezTo>
                    <a:pt x="79" y="603"/>
                    <a:pt x="26" y="747"/>
                    <a:pt x="26" y="904"/>
                  </a:cubicBezTo>
                  <a:cubicBezTo>
                    <a:pt x="26" y="1048"/>
                    <a:pt x="66" y="1192"/>
                    <a:pt x="157" y="1297"/>
                  </a:cubicBezTo>
                  <a:cubicBezTo>
                    <a:pt x="262" y="1401"/>
                    <a:pt x="393" y="1467"/>
                    <a:pt x="537" y="1493"/>
                  </a:cubicBezTo>
                  <a:lnTo>
                    <a:pt x="563" y="1493"/>
                  </a:lnTo>
                  <a:lnTo>
                    <a:pt x="563" y="2305"/>
                  </a:lnTo>
                  <a:cubicBezTo>
                    <a:pt x="472" y="2292"/>
                    <a:pt x="393" y="2252"/>
                    <a:pt x="341" y="2174"/>
                  </a:cubicBezTo>
                  <a:cubicBezTo>
                    <a:pt x="275" y="2095"/>
                    <a:pt x="249" y="1990"/>
                    <a:pt x="236" y="1886"/>
                  </a:cubicBezTo>
                  <a:lnTo>
                    <a:pt x="0" y="1886"/>
                  </a:lnTo>
                  <a:cubicBezTo>
                    <a:pt x="0" y="2056"/>
                    <a:pt x="53" y="2213"/>
                    <a:pt x="157" y="2344"/>
                  </a:cubicBezTo>
                  <a:cubicBezTo>
                    <a:pt x="262" y="2449"/>
                    <a:pt x="406" y="2527"/>
                    <a:pt x="563" y="2527"/>
                  </a:cubicBezTo>
                  <a:lnTo>
                    <a:pt x="563" y="2841"/>
                  </a:lnTo>
                  <a:lnTo>
                    <a:pt x="773" y="2841"/>
                  </a:lnTo>
                  <a:lnTo>
                    <a:pt x="773" y="2527"/>
                  </a:lnTo>
                  <a:cubicBezTo>
                    <a:pt x="930" y="2514"/>
                    <a:pt x="1074" y="2449"/>
                    <a:pt x="1192" y="2344"/>
                  </a:cubicBezTo>
                  <a:cubicBezTo>
                    <a:pt x="1296" y="2226"/>
                    <a:pt x="1349" y="2069"/>
                    <a:pt x="1336" y="1899"/>
                  </a:cubicBezTo>
                  <a:cubicBezTo>
                    <a:pt x="1349" y="1755"/>
                    <a:pt x="1296" y="1611"/>
                    <a:pt x="1205" y="1493"/>
                  </a:cubicBezTo>
                  <a:cubicBezTo>
                    <a:pt x="1100" y="1388"/>
                    <a:pt x="969" y="1323"/>
                    <a:pt x="825" y="1297"/>
                  </a:cubicBezTo>
                  <a:lnTo>
                    <a:pt x="773" y="1297"/>
                  </a:lnTo>
                  <a:lnTo>
                    <a:pt x="773" y="511"/>
                  </a:lnTo>
                  <a:cubicBezTo>
                    <a:pt x="943" y="550"/>
                    <a:pt x="1048" y="681"/>
                    <a:pt x="1061" y="904"/>
                  </a:cubicBezTo>
                  <a:lnTo>
                    <a:pt x="1309" y="904"/>
                  </a:lnTo>
                  <a:cubicBezTo>
                    <a:pt x="1296" y="747"/>
                    <a:pt x="1244" y="590"/>
                    <a:pt x="1139" y="472"/>
                  </a:cubicBezTo>
                  <a:cubicBezTo>
                    <a:pt x="1048" y="367"/>
                    <a:pt x="917" y="302"/>
                    <a:pt x="773" y="288"/>
                  </a:cubicBezTo>
                  <a:lnTo>
                    <a:pt x="7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8" name="Google Shape;738;p42"/>
          <p:cNvGrpSpPr/>
          <p:nvPr/>
        </p:nvGrpSpPr>
        <p:grpSpPr>
          <a:xfrm>
            <a:off x="7556518" y="2844629"/>
            <a:ext cx="479276" cy="463063"/>
            <a:chOff x="6085197" y="1608975"/>
            <a:chExt cx="296453" cy="286425"/>
          </a:xfrm>
        </p:grpSpPr>
        <p:sp>
          <p:nvSpPr>
            <p:cNvPr id="739" name="Google Shape;739;p42"/>
            <p:cNvSpPr/>
            <p:nvPr/>
          </p:nvSpPr>
          <p:spPr>
            <a:xfrm>
              <a:off x="6227450" y="1611925"/>
              <a:ext cx="154200" cy="280850"/>
            </a:xfrm>
            <a:custGeom>
              <a:avLst/>
              <a:gdLst/>
              <a:ahLst/>
              <a:cxnLst/>
              <a:rect l="l" t="t" r="r" b="b"/>
              <a:pathLst>
                <a:path w="6168" h="11234" extrusionOk="0">
                  <a:moveTo>
                    <a:pt x="2515" y="0"/>
                  </a:moveTo>
                  <a:lnTo>
                    <a:pt x="2515" y="956"/>
                  </a:lnTo>
                  <a:cubicBezTo>
                    <a:pt x="1114" y="1126"/>
                    <a:pt x="223" y="2003"/>
                    <a:pt x="223" y="3273"/>
                  </a:cubicBezTo>
                  <a:cubicBezTo>
                    <a:pt x="223" y="4622"/>
                    <a:pt x="1088" y="5303"/>
                    <a:pt x="2999" y="5853"/>
                  </a:cubicBezTo>
                  <a:cubicBezTo>
                    <a:pt x="4544" y="6271"/>
                    <a:pt x="4989" y="6861"/>
                    <a:pt x="4989" y="7699"/>
                  </a:cubicBezTo>
                  <a:cubicBezTo>
                    <a:pt x="4989" y="8641"/>
                    <a:pt x="4334" y="9178"/>
                    <a:pt x="3156" y="9178"/>
                  </a:cubicBezTo>
                  <a:cubicBezTo>
                    <a:pt x="2096" y="9178"/>
                    <a:pt x="1415" y="8667"/>
                    <a:pt x="1192" y="7633"/>
                  </a:cubicBezTo>
                  <a:lnTo>
                    <a:pt x="1" y="7633"/>
                  </a:lnTo>
                  <a:cubicBezTo>
                    <a:pt x="158" y="8929"/>
                    <a:pt x="1009" y="9885"/>
                    <a:pt x="2567" y="10055"/>
                  </a:cubicBezTo>
                  <a:lnTo>
                    <a:pt x="2567" y="11233"/>
                  </a:lnTo>
                  <a:lnTo>
                    <a:pt x="3601" y="11233"/>
                  </a:lnTo>
                  <a:lnTo>
                    <a:pt x="3601" y="10068"/>
                  </a:lnTo>
                  <a:cubicBezTo>
                    <a:pt x="5185" y="9911"/>
                    <a:pt x="6167" y="8995"/>
                    <a:pt x="6167" y="7581"/>
                  </a:cubicBezTo>
                  <a:cubicBezTo>
                    <a:pt x="6167" y="6298"/>
                    <a:pt x="5539" y="5394"/>
                    <a:pt x="3339" y="4740"/>
                  </a:cubicBezTo>
                  <a:cubicBezTo>
                    <a:pt x="1899" y="4321"/>
                    <a:pt x="1415" y="4007"/>
                    <a:pt x="1415" y="3169"/>
                  </a:cubicBezTo>
                  <a:cubicBezTo>
                    <a:pt x="1415" y="2501"/>
                    <a:pt x="1808" y="1859"/>
                    <a:pt x="2973" y="1859"/>
                  </a:cubicBezTo>
                  <a:cubicBezTo>
                    <a:pt x="4243" y="1859"/>
                    <a:pt x="4609" y="2527"/>
                    <a:pt x="4727" y="3103"/>
                  </a:cubicBezTo>
                  <a:lnTo>
                    <a:pt x="5945" y="3103"/>
                  </a:lnTo>
                  <a:cubicBezTo>
                    <a:pt x="5827" y="2226"/>
                    <a:pt x="5303" y="1152"/>
                    <a:pt x="3549" y="969"/>
                  </a:cubicBezTo>
                  <a:lnTo>
                    <a:pt x="35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42"/>
            <p:cNvSpPr/>
            <p:nvPr/>
          </p:nvSpPr>
          <p:spPr>
            <a:xfrm>
              <a:off x="6152500" y="1611925"/>
              <a:ext cx="153875" cy="280850"/>
            </a:xfrm>
            <a:custGeom>
              <a:avLst/>
              <a:gdLst/>
              <a:ahLst/>
              <a:cxnLst/>
              <a:rect l="l" t="t" r="r" b="b"/>
              <a:pathLst>
                <a:path w="6155" h="11234" extrusionOk="0">
                  <a:moveTo>
                    <a:pt x="2501" y="0"/>
                  </a:moveTo>
                  <a:lnTo>
                    <a:pt x="2501" y="956"/>
                  </a:lnTo>
                  <a:cubicBezTo>
                    <a:pt x="1101" y="1126"/>
                    <a:pt x="210" y="2003"/>
                    <a:pt x="210" y="3273"/>
                  </a:cubicBezTo>
                  <a:cubicBezTo>
                    <a:pt x="210" y="4622"/>
                    <a:pt x="1074" y="5303"/>
                    <a:pt x="2986" y="5853"/>
                  </a:cubicBezTo>
                  <a:cubicBezTo>
                    <a:pt x="4531" y="6271"/>
                    <a:pt x="4976" y="6861"/>
                    <a:pt x="4976" y="7699"/>
                  </a:cubicBezTo>
                  <a:cubicBezTo>
                    <a:pt x="4976" y="8641"/>
                    <a:pt x="4321" y="9178"/>
                    <a:pt x="3143" y="9178"/>
                  </a:cubicBezTo>
                  <a:cubicBezTo>
                    <a:pt x="2082" y="9178"/>
                    <a:pt x="1389" y="8667"/>
                    <a:pt x="1179" y="7633"/>
                  </a:cubicBezTo>
                  <a:lnTo>
                    <a:pt x="1" y="7633"/>
                  </a:lnTo>
                  <a:cubicBezTo>
                    <a:pt x="158" y="8929"/>
                    <a:pt x="996" y="9885"/>
                    <a:pt x="2567" y="10055"/>
                  </a:cubicBezTo>
                  <a:lnTo>
                    <a:pt x="2567" y="11233"/>
                  </a:lnTo>
                  <a:lnTo>
                    <a:pt x="3601" y="11233"/>
                  </a:lnTo>
                  <a:lnTo>
                    <a:pt x="3601" y="10068"/>
                  </a:lnTo>
                  <a:cubicBezTo>
                    <a:pt x="5172" y="9911"/>
                    <a:pt x="6154" y="8995"/>
                    <a:pt x="6154" y="7581"/>
                  </a:cubicBezTo>
                  <a:cubicBezTo>
                    <a:pt x="6154" y="6298"/>
                    <a:pt x="5526" y="5394"/>
                    <a:pt x="3326" y="4740"/>
                  </a:cubicBezTo>
                  <a:cubicBezTo>
                    <a:pt x="1873" y="4321"/>
                    <a:pt x="1389" y="4007"/>
                    <a:pt x="1389" y="3169"/>
                  </a:cubicBezTo>
                  <a:cubicBezTo>
                    <a:pt x="1389" y="2501"/>
                    <a:pt x="1794" y="1859"/>
                    <a:pt x="2947" y="1859"/>
                  </a:cubicBezTo>
                  <a:cubicBezTo>
                    <a:pt x="4230" y="1859"/>
                    <a:pt x="4583" y="2527"/>
                    <a:pt x="4714" y="3103"/>
                  </a:cubicBezTo>
                  <a:lnTo>
                    <a:pt x="5918" y="3103"/>
                  </a:lnTo>
                  <a:cubicBezTo>
                    <a:pt x="5814" y="2226"/>
                    <a:pt x="5290" y="1152"/>
                    <a:pt x="3523" y="969"/>
                  </a:cubicBezTo>
                  <a:lnTo>
                    <a:pt x="35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42"/>
            <p:cNvSpPr/>
            <p:nvPr/>
          </p:nvSpPr>
          <p:spPr>
            <a:xfrm>
              <a:off x="6085197" y="1608975"/>
              <a:ext cx="160075" cy="286425"/>
            </a:xfrm>
            <a:custGeom>
              <a:avLst/>
              <a:gdLst/>
              <a:ahLst/>
              <a:cxnLst/>
              <a:rect l="l" t="t" r="r" b="b"/>
              <a:pathLst>
                <a:path w="6403" h="11457" extrusionOk="0">
                  <a:moveTo>
                    <a:pt x="3562" y="210"/>
                  </a:moveTo>
                  <a:lnTo>
                    <a:pt x="3562" y="1166"/>
                  </a:lnTo>
                  <a:lnTo>
                    <a:pt x="3653" y="1179"/>
                  </a:lnTo>
                  <a:cubicBezTo>
                    <a:pt x="5290" y="1349"/>
                    <a:pt x="5814" y="2292"/>
                    <a:pt x="5945" y="3103"/>
                  </a:cubicBezTo>
                  <a:lnTo>
                    <a:pt x="4937" y="3103"/>
                  </a:lnTo>
                  <a:cubicBezTo>
                    <a:pt x="4727" y="2279"/>
                    <a:pt x="4125" y="1873"/>
                    <a:pt x="3091" y="1873"/>
                  </a:cubicBezTo>
                  <a:cubicBezTo>
                    <a:pt x="2056" y="1873"/>
                    <a:pt x="1441" y="2396"/>
                    <a:pt x="1441" y="3287"/>
                  </a:cubicBezTo>
                  <a:cubicBezTo>
                    <a:pt x="1441" y="4216"/>
                    <a:pt x="2030" y="4543"/>
                    <a:pt x="3431" y="4949"/>
                  </a:cubicBezTo>
                  <a:cubicBezTo>
                    <a:pt x="5395" y="5525"/>
                    <a:pt x="6193" y="6324"/>
                    <a:pt x="6193" y="7699"/>
                  </a:cubicBezTo>
                  <a:cubicBezTo>
                    <a:pt x="6193" y="9047"/>
                    <a:pt x="5264" y="9937"/>
                    <a:pt x="3719" y="10081"/>
                  </a:cubicBezTo>
                  <a:lnTo>
                    <a:pt x="3627" y="10095"/>
                  </a:lnTo>
                  <a:lnTo>
                    <a:pt x="3627" y="11247"/>
                  </a:lnTo>
                  <a:lnTo>
                    <a:pt x="2789" y="11247"/>
                  </a:lnTo>
                  <a:lnTo>
                    <a:pt x="2789" y="10081"/>
                  </a:lnTo>
                  <a:lnTo>
                    <a:pt x="2698" y="10068"/>
                  </a:lnTo>
                  <a:cubicBezTo>
                    <a:pt x="1310" y="9911"/>
                    <a:pt x="446" y="9126"/>
                    <a:pt x="236" y="7856"/>
                  </a:cubicBezTo>
                  <a:lnTo>
                    <a:pt x="1218" y="7856"/>
                  </a:lnTo>
                  <a:cubicBezTo>
                    <a:pt x="1467" y="8864"/>
                    <a:pt x="2174" y="9401"/>
                    <a:pt x="3274" y="9401"/>
                  </a:cubicBezTo>
                  <a:cubicBezTo>
                    <a:pt x="4504" y="9401"/>
                    <a:pt x="5211" y="8825"/>
                    <a:pt x="5211" y="7817"/>
                  </a:cubicBezTo>
                  <a:cubicBezTo>
                    <a:pt x="5211" y="6848"/>
                    <a:pt x="4609" y="6272"/>
                    <a:pt x="3156" y="5866"/>
                  </a:cubicBezTo>
                  <a:cubicBezTo>
                    <a:pt x="1179" y="5303"/>
                    <a:pt x="446" y="4635"/>
                    <a:pt x="446" y="3391"/>
                  </a:cubicBezTo>
                  <a:cubicBezTo>
                    <a:pt x="446" y="2187"/>
                    <a:pt x="1297" y="1336"/>
                    <a:pt x="2658" y="1179"/>
                  </a:cubicBezTo>
                  <a:lnTo>
                    <a:pt x="2750" y="1166"/>
                  </a:lnTo>
                  <a:lnTo>
                    <a:pt x="2750" y="210"/>
                  </a:lnTo>
                  <a:close/>
                  <a:moveTo>
                    <a:pt x="2528" y="1"/>
                  </a:moveTo>
                  <a:lnTo>
                    <a:pt x="2528" y="982"/>
                  </a:lnTo>
                  <a:cubicBezTo>
                    <a:pt x="1114" y="1192"/>
                    <a:pt x="236" y="2095"/>
                    <a:pt x="236" y="3391"/>
                  </a:cubicBezTo>
                  <a:cubicBezTo>
                    <a:pt x="236" y="4936"/>
                    <a:pt x="1375" y="5565"/>
                    <a:pt x="3091" y="6062"/>
                  </a:cubicBezTo>
                  <a:cubicBezTo>
                    <a:pt x="4766" y="6533"/>
                    <a:pt x="5002" y="7188"/>
                    <a:pt x="5002" y="7817"/>
                  </a:cubicBezTo>
                  <a:cubicBezTo>
                    <a:pt x="5002" y="8707"/>
                    <a:pt x="4387" y="9191"/>
                    <a:pt x="3274" y="9191"/>
                  </a:cubicBezTo>
                  <a:cubicBezTo>
                    <a:pt x="2240" y="9191"/>
                    <a:pt x="1611" y="8707"/>
                    <a:pt x="1402" y="7738"/>
                  </a:cubicBezTo>
                  <a:lnTo>
                    <a:pt x="1375" y="7646"/>
                  </a:lnTo>
                  <a:lnTo>
                    <a:pt x="1" y="7646"/>
                  </a:lnTo>
                  <a:lnTo>
                    <a:pt x="14" y="7764"/>
                  </a:lnTo>
                  <a:cubicBezTo>
                    <a:pt x="197" y="9165"/>
                    <a:pt x="1127" y="10068"/>
                    <a:pt x="2593" y="10265"/>
                  </a:cubicBezTo>
                  <a:lnTo>
                    <a:pt x="2593" y="11456"/>
                  </a:lnTo>
                  <a:lnTo>
                    <a:pt x="3824" y="11456"/>
                  </a:lnTo>
                  <a:lnTo>
                    <a:pt x="3837" y="10304"/>
                  </a:lnTo>
                  <a:cubicBezTo>
                    <a:pt x="5447" y="10121"/>
                    <a:pt x="6403" y="9152"/>
                    <a:pt x="6403" y="7725"/>
                  </a:cubicBezTo>
                  <a:cubicBezTo>
                    <a:pt x="6403" y="6232"/>
                    <a:pt x="5565" y="5381"/>
                    <a:pt x="3496" y="4779"/>
                  </a:cubicBezTo>
                  <a:cubicBezTo>
                    <a:pt x="2004" y="4334"/>
                    <a:pt x="1637" y="4046"/>
                    <a:pt x="1637" y="3300"/>
                  </a:cubicBezTo>
                  <a:cubicBezTo>
                    <a:pt x="1637" y="2933"/>
                    <a:pt x="1781" y="2082"/>
                    <a:pt x="3091" y="2082"/>
                  </a:cubicBezTo>
                  <a:cubicBezTo>
                    <a:pt x="4046" y="2082"/>
                    <a:pt x="4596" y="2462"/>
                    <a:pt x="4766" y="3234"/>
                  </a:cubicBezTo>
                  <a:lnTo>
                    <a:pt x="4779" y="3313"/>
                  </a:lnTo>
                  <a:lnTo>
                    <a:pt x="6180" y="3313"/>
                  </a:lnTo>
                  <a:lnTo>
                    <a:pt x="6167" y="3195"/>
                  </a:lnTo>
                  <a:cubicBezTo>
                    <a:pt x="6076" y="2462"/>
                    <a:pt x="5630" y="1218"/>
                    <a:pt x="3771" y="982"/>
                  </a:cubicBezTo>
                  <a:lnTo>
                    <a:pt x="37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2" name="Google Shape;742;p42"/>
          <p:cNvGrpSpPr/>
          <p:nvPr/>
        </p:nvGrpSpPr>
        <p:grpSpPr>
          <a:xfrm rot="-320906">
            <a:off x="660351" y="1370707"/>
            <a:ext cx="1082690" cy="839815"/>
            <a:chOff x="4159225" y="1883250"/>
            <a:chExt cx="669675" cy="519450"/>
          </a:xfrm>
        </p:grpSpPr>
        <p:sp>
          <p:nvSpPr>
            <p:cNvPr id="743" name="Google Shape;743;p42"/>
            <p:cNvSpPr/>
            <p:nvPr/>
          </p:nvSpPr>
          <p:spPr>
            <a:xfrm>
              <a:off x="4159225" y="2173250"/>
              <a:ext cx="229450" cy="229450"/>
            </a:xfrm>
            <a:custGeom>
              <a:avLst/>
              <a:gdLst/>
              <a:ahLst/>
              <a:cxnLst/>
              <a:rect l="l" t="t" r="r" b="b"/>
              <a:pathLst>
                <a:path w="9178" h="9178" extrusionOk="0">
                  <a:moveTo>
                    <a:pt x="5512" y="0"/>
                  </a:moveTo>
                  <a:lnTo>
                    <a:pt x="4439" y="2252"/>
                  </a:lnTo>
                  <a:lnTo>
                    <a:pt x="3103" y="144"/>
                  </a:lnTo>
                  <a:lnTo>
                    <a:pt x="3287" y="2632"/>
                  </a:lnTo>
                  <a:lnTo>
                    <a:pt x="1074" y="1493"/>
                  </a:lnTo>
                  <a:lnTo>
                    <a:pt x="2488" y="3548"/>
                  </a:lnTo>
                  <a:lnTo>
                    <a:pt x="0" y="3653"/>
                  </a:lnTo>
                  <a:lnTo>
                    <a:pt x="2252" y="4727"/>
                  </a:lnTo>
                  <a:lnTo>
                    <a:pt x="144" y="6075"/>
                  </a:lnTo>
                  <a:lnTo>
                    <a:pt x="2632" y="5879"/>
                  </a:lnTo>
                  <a:lnTo>
                    <a:pt x="2632" y="5879"/>
                  </a:lnTo>
                  <a:lnTo>
                    <a:pt x="1480" y="8091"/>
                  </a:lnTo>
                  <a:lnTo>
                    <a:pt x="3535" y="6690"/>
                  </a:lnTo>
                  <a:lnTo>
                    <a:pt x="3653" y="9178"/>
                  </a:lnTo>
                  <a:lnTo>
                    <a:pt x="4727" y="6926"/>
                  </a:lnTo>
                  <a:lnTo>
                    <a:pt x="6075" y="9034"/>
                  </a:lnTo>
                  <a:lnTo>
                    <a:pt x="5879" y="6546"/>
                  </a:lnTo>
                  <a:lnTo>
                    <a:pt x="8091" y="7685"/>
                  </a:lnTo>
                  <a:lnTo>
                    <a:pt x="6677" y="5630"/>
                  </a:lnTo>
                  <a:lnTo>
                    <a:pt x="9178" y="5525"/>
                  </a:lnTo>
                  <a:lnTo>
                    <a:pt x="6926" y="4452"/>
                  </a:lnTo>
                  <a:lnTo>
                    <a:pt x="9021" y="3103"/>
                  </a:lnTo>
                  <a:lnTo>
                    <a:pt x="9021" y="3103"/>
                  </a:lnTo>
                  <a:lnTo>
                    <a:pt x="6533" y="3300"/>
                  </a:lnTo>
                  <a:lnTo>
                    <a:pt x="7685" y="1087"/>
                  </a:lnTo>
                  <a:lnTo>
                    <a:pt x="5630" y="2501"/>
                  </a:lnTo>
                  <a:lnTo>
                    <a:pt x="551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42"/>
            <p:cNvSpPr/>
            <p:nvPr/>
          </p:nvSpPr>
          <p:spPr>
            <a:xfrm>
              <a:off x="4331050" y="1887850"/>
              <a:ext cx="494600" cy="391800"/>
            </a:xfrm>
            <a:custGeom>
              <a:avLst/>
              <a:gdLst/>
              <a:ahLst/>
              <a:cxnLst/>
              <a:rect l="l" t="t" r="r" b="b"/>
              <a:pathLst>
                <a:path w="19784" h="15672" extrusionOk="0">
                  <a:moveTo>
                    <a:pt x="1" y="0"/>
                  </a:moveTo>
                  <a:lnTo>
                    <a:pt x="1" y="15671"/>
                  </a:lnTo>
                  <a:lnTo>
                    <a:pt x="19783" y="15671"/>
                  </a:lnTo>
                  <a:lnTo>
                    <a:pt x="197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42"/>
            <p:cNvSpPr/>
            <p:nvPr/>
          </p:nvSpPr>
          <p:spPr>
            <a:xfrm>
              <a:off x="4306825" y="1886200"/>
              <a:ext cx="494925" cy="391800"/>
            </a:xfrm>
            <a:custGeom>
              <a:avLst/>
              <a:gdLst/>
              <a:ahLst/>
              <a:cxnLst/>
              <a:rect l="l" t="t" r="r" b="b"/>
              <a:pathLst>
                <a:path w="19797" h="15672" extrusionOk="0">
                  <a:moveTo>
                    <a:pt x="1" y="1"/>
                  </a:moveTo>
                  <a:lnTo>
                    <a:pt x="1" y="15672"/>
                  </a:lnTo>
                  <a:lnTo>
                    <a:pt x="19796" y="15672"/>
                  </a:lnTo>
                  <a:lnTo>
                    <a:pt x="1979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42"/>
            <p:cNvSpPr/>
            <p:nvPr/>
          </p:nvSpPr>
          <p:spPr>
            <a:xfrm>
              <a:off x="4303900" y="2079650"/>
              <a:ext cx="525000" cy="7875"/>
            </a:xfrm>
            <a:custGeom>
              <a:avLst/>
              <a:gdLst/>
              <a:ahLst/>
              <a:cxnLst/>
              <a:rect l="l" t="t" r="r" b="b"/>
              <a:pathLst>
                <a:path w="21000" h="315" extrusionOk="0">
                  <a:moveTo>
                    <a:pt x="0" y="0"/>
                  </a:moveTo>
                  <a:lnTo>
                    <a:pt x="0" y="209"/>
                  </a:lnTo>
                  <a:lnTo>
                    <a:pt x="21000" y="314"/>
                  </a:lnTo>
                  <a:lnTo>
                    <a:pt x="21000" y="1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42"/>
            <p:cNvSpPr/>
            <p:nvPr/>
          </p:nvSpPr>
          <p:spPr>
            <a:xfrm>
              <a:off x="4552975" y="1883250"/>
              <a:ext cx="4925" cy="408500"/>
            </a:xfrm>
            <a:custGeom>
              <a:avLst/>
              <a:gdLst/>
              <a:ahLst/>
              <a:cxnLst/>
              <a:rect l="l" t="t" r="r" b="b"/>
              <a:pathLst>
                <a:path w="197" h="16340" extrusionOk="0">
                  <a:moveTo>
                    <a:pt x="0" y="1"/>
                  </a:moveTo>
                  <a:lnTo>
                    <a:pt x="0" y="16340"/>
                  </a:lnTo>
                  <a:lnTo>
                    <a:pt x="197" y="16340"/>
                  </a:lnTo>
                  <a:lnTo>
                    <a:pt x="1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42"/>
            <p:cNvSpPr/>
            <p:nvPr/>
          </p:nvSpPr>
          <p:spPr>
            <a:xfrm>
              <a:off x="4528425" y="2071775"/>
              <a:ext cx="50900" cy="55025"/>
            </a:xfrm>
            <a:custGeom>
              <a:avLst/>
              <a:gdLst/>
              <a:ahLst/>
              <a:cxnLst/>
              <a:rect l="l" t="t" r="r" b="b"/>
              <a:pathLst>
                <a:path w="2036" h="2201" extrusionOk="0">
                  <a:moveTo>
                    <a:pt x="1061" y="1"/>
                  </a:moveTo>
                  <a:lnTo>
                    <a:pt x="969" y="328"/>
                  </a:lnTo>
                  <a:cubicBezTo>
                    <a:pt x="773" y="970"/>
                    <a:pt x="445" y="1559"/>
                    <a:pt x="0" y="2056"/>
                  </a:cubicBezTo>
                  <a:lnTo>
                    <a:pt x="157" y="2200"/>
                  </a:lnTo>
                  <a:cubicBezTo>
                    <a:pt x="550" y="1755"/>
                    <a:pt x="864" y="1231"/>
                    <a:pt x="1074" y="669"/>
                  </a:cubicBezTo>
                  <a:cubicBezTo>
                    <a:pt x="1283" y="1153"/>
                    <a:pt x="1545" y="1611"/>
                    <a:pt x="1859" y="2030"/>
                  </a:cubicBezTo>
                  <a:cubicBezTo>
                    <a:pt x="1886" y="2082"/>
                    <a:pt x="1925" y="2109"/>
                    <a:pt x="1977" y="2122"/>
                  </a:cubicBezTo>
                  <a:lnTo>
                    <a:pt x="2017" y="1925"/>
                  </a:lnTo>
                  <a:cubicBezTo>
                    <a:pt x="2025" y="1925"/>
                    <a:pt x="2034" y="1931"/>
                    <a:pt x="2035" y="1931"/>
                  </a:cubicBezTo>
                  <a:cubicBezTo>
                    <a:pt x="2035" y="1931"/>
                    <a:pt x="2034" y="1930"/>
                    <a:pt x="2030" y="1925"/>
                  </a:cubicBezTo>
                  <a:cubicBezTo>
                    <a:pt x="1689" y="1428"/>
                    <a:pt x="1349" y="904"/>
                    <a:pt x="1166" y="328"/>
                  </a:cubicBezTo>
                  <a:lnTo>
                    <a:pt x="10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42"/>
            <p:cNvSpPr/>
            <p:nvPr/>
          </p:nvSpPr>
          <p:spPr>
            <a:xfrm>
              <a:off x="4553625" y="2018400"/>
              <a:ext cx="76275" cy="63875"/>
            </a:xfrm>
            <a:custGeom>
              <a:avLst/>
              <a:gdLst/>
              <a:ahLst/>
              <a:cxnLst/>
              <a:rect l="l" t="t" r="r" b="b"/>
              <a:pathLst>
                <a:path w="3051" h="2555" extrusionOk="0">
                  <a:moveTo>
                    <a:pt x="2287" y="201"/>
                  </a:moveTo>
                  <a:cubicBezTo>
                    <a:pt x="2390" y="201"/>
                    <a:pt x="2491" y="234"/>
                    <a:pt x="2580" y="316"/>
                  </a:cubicBezTo>
                  <a:cubicBezTo>
                    <a:pt x="2841" y="552"/>
                    <a:pt x="2658" y="971"/>
                    <a:pt x="2514" y="1154"/>
                  </a:cubicBezTo>
                  <a:cubicBezTo>
                    <a:pt x="2056" y="1769"/>
                    <a:pt x="1100" y="2345"/>
                    <a:pt x="302" y="2345"/>
                  </a:cubicBezTo>
                  <a:lnTo>
                    <a:pt x="262" y="2345"/>
                  </a:lnTo>
                  <a:cubicBezTo>
                    <a:pt x="341" y="2254"/>
                    <a:pt x="432" y="2123"/>
                    <a:pt x="537" y="1939"/>
                  </a:cubicBezTo>
                  <a:cubicBezTo>
                    <a:pt x="577" y="1887"/>
                    <a:pt x="603" y="1835"/>
                    <a:pt x="629" y="1822"/>
                  </a:cubicBezTo>
                  <a:cubicBezTo>
                    <a:pt x="734" y="1664"/>
                    <a:pt x="838" y="1520"/>
                    <a:pt x="930" y="1376"/>
                  </a:cubicBezTo>
                  <a:cubicBezTo>
                    <a:pt x="1061" y="1180"/>
                    <a:pt x="1205" y="984"/>
                    <a:pt x="1349" y="800"/>
                  </a:cubicBezTo>
                  <a:cubicBezTo>
                    <a:pt x="1388" y="761"/>
                    <a:pt x="1427" y="709"/>
                    <a:pt x="1480" y="643"/>
                  </a:cubicBezTo>
                  <a:cubicBezTo>
                    <a:pt x="1570" y="553"/>
                    <a:pt x="1945" y="201"/>
                    <a:pt x="2287" y="201"/>
                  </a:cubicBezTo>
                  <a:close/>
                  <a:moveTo>
                    <a:pt x="2297" y="1"/>
                  </a:moveTo>
                  <a:cubicBezTo>
                    <a:pt x="1969" y="1"/>
                    <a:pt x="1613" y="235"/>
                    <a:pt x="1336" y="512"/>
                  </a:cubicBezTo>
                  <a:cubicBezTo>
                    <a:pt x="1283" y="565"/>
                    <a:pt x="1231" y="617"/>
                    <a:pt x="1179" y="683"/>
                  </a:cubicBezTo>
                  <a:cubicBezTo>
                    <a:pt x="1035" y="866"/>
                    <a:pt x="904" y="1062"/>
                    <a:pt x="773" y="1259"/>
                  </a:cubicBezTo>
                  <a:cubicBezTo>
                    <a:pt x="668" y="1403"/>
                    <a:pt x="563" y="1547"/>
                    <a:pt x="459" y="1691"/>
                  </a:cubicBezTo>
                  <a:cubicBezTo>
                    <a:pt x="446" y="1717"/>
                    <a:pt x="406" y="1769"/>
                    <a:pt x="367" y="1835"/>
                  </a:cubicBezTo>
                  <a:cubicBezTo>
                    <a:pt x="262" y="2018"/>
                    <a:pt x="144" y="2175"/>
                    <a:pt x="0" y="2332"/>
                  </a:cubicBezTo>
                  <a:cubicBezTo>
                    <a:pt x="7" y="2326"/>
                    <a:pt x="14" y="2322"/>
                    <a:pt x="20" y="2322"/>
                  </a:cubicBezTo>
                  <a:cubicBezTo>
                    <a:pt x="27" y="2322"/>
                    <a:pt x="33" y="2326"/>
                    <a:pt x="40" y="2332"/>
                  </a:cubicBezTo>
                  <a:lnTo>
                    <a:pt x="0" y="2529"/>
                  </a:lnTo>
                  <a:cubicBezTo>
                    <a:pt x="105" y="2542"/>
                    <a:pt x="197" y="2555"/>
                    <a:pt x="302" y="2555"/>
                  </a:cubicBezTo>
                  <a:cubicBezTo>
                    <a:pt x="1192" y="2555"/>
                    <a:pt x="2187" y="1939"/>
                    <a:pt x="2684" y="1285"/>
                  </a:cubicBezTo>
                  <a:cubicBezTo>
                    <a:pt x="2933" y="958"/>
                    <a:pt x="3051" y="460"/>
                    <a:pt x="2724" y="172"/>
                  </a:cubicBezTo>
                  <a:cubicBezTo>
                    <a:pt x="2595" y="52"/>
                    <a:pt x="2449" y="1"/>
                    <a:pt x="2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42"/>
            <p:cNvSpPr/>
            <p:nvPr/>
          </p:nvSpPr>
          <p:spPr>
            <a:xfrm>
              <a:off x="4486850" y="2007775"/>
              <a:ext cx="72375" cy="76475"/>
            </a:xfrm>
            <a:custGeom>
              <a:avLst/>
              <a:gdLst/>
              <a:ahLst/>
              <a:cxnLst/>
              <a:rect l="l" t="t" r="r" b="b"/>
              <a:pathLst>
                <a:path w="2895" h="3059" extrusionOk="0">
                  <a:moveTo>
                    <a:pt x="821" y="200"/>
                  </a:moveTo>
                  <a:cubicBezTo>
                    <a:pt x="1018" y="200"/>
                    <a:pt x="1221" y="285"/>
                    <a:pt x="1362" y="401"/>
                  </a:cubicBezTo>
                  <a:cubicBezTo>
                    <a:pt x="1611" y="636"/>
                    <a:pt x="1807" y="924"/>
                    <a:pt x="1925" y="1252"/>
                  </a:cubicBezTo>
                  <a:cubicBezTo>
                    <a:pt x="1991" y="1396"/>
                    <a:pt x="2069" y="1540"/>
                    <a:pt x="2161" y="1710"/>
                  </a:cubicBezTo>
                  <a:cubicBezTo>
                    <a:pt x="2357" y="2063"/>
                    <a:pt x="2527" y="2443"/>
                    <a:pt x="2645" y="2836"/>
                  </a:cubicBezTo>
                  <a:cubicBezTo>
                    <a:pt x="2462" y="2783"/>
                    <a:pt x="2292" y="2718"/>
                    <a:pt x="2122" y="2626"/>
                  </a:cubicBezTo>
                  <a:cubicBezTo>
                    <a:pt x="2043" y="2574"/>
                    <a:pt x="1964" y="2535"/>
                    <a:pt x="1899" y="2508"/>
                  </a:cubicBezTo>
                  <a:cubicBezTo>
                    <a:pt x="1336" y="2273"/>
                    <a:pt x="655" y="1906"/>
                    <a:pt x="367" y="1291"/>
                  </a:cubicBezTo>
                  <a:cubicBezTo>
                    <a:pt x="210" y="964"/>
                    <a:pt x="210" y="505"/>
                    <a:pt x="498" y="296"/>
                  </a:cubicBezTo>
                  <a:cubicBezTo>
                    <a:pt x="594" y="229"/>
                    <a:pt x="706" y="200"/>
                    <a:pt x="821" y="200"/>
                  </a:cubicBezTo>
                  <a:close/>
                  <a:moveTo>
                    <a:pt x="835" y="0"/>
                  </a:moveTo>
                  <a:cubicBezTo>
                    <a:pt x="680" y="0"/>
                    <a:pt x="527" y="41"/>
                    <a:pt x="393" y="139"/>
                  </a:cubicBezTo>
                  <a:cubicBezTo>
                    <a:pt x="1" y="401"/>
                    <a:pt x="1" y="977"/>
                    <a:pt x="184" y="1383"/>
                  </a:cubicBezTo>
                  <a:cubicBezTo>
                    <a:pt x="498" y="2063"/>
                    <a:pt x="1218" y="2443"/>
                    <a:pt x="1820" y="2705"/>
                  </a:cubicBezTo>
                  <a:cubicBezTo>
                    <a:pt x="1886" y="2731"/>
                    <a:pt x="1951" y="2757"/>
                    <a:pt x="2030" y="2810"/>
                  </a:cubicBezTo>
                  <a:cubicBezTo>
                    <a:pt x="2252" y="2940"/>
                    <a:pt x="2501" y="3019"/>
                    <a:pt x="2750" y="3058"/>
                  </a:cubicBezTo>
                  <a:lnTo>
                    <a:pt x="2789" y="3058"/>
                  </a:lnTo>
                  <a:lnTo>
                    <a:pt x="2894" y="3045"/>
                  </a:lnTo>
                  <a:lnTo>
                    <a:pt x="2881" y="2940"/>
                  </a:lnTo>
                  <a:cubicBezTo>
                    <a:pt x="2763" y="2469"/>
                    <a:pt x="2580" y="2024"/>
                    <a:pt x="2344" y="1605"/>
                  </a:cubicBezTo>
                  <a:cubicBezTo>
                    <a:pt x="2266" y="1461"/>
                    <a:pt x="2187" y="1304"/>
                    <a:pt x="2122" y="1160"/>
                  </a:cubicBezTo>
                  <a:cubicBezTo>
                    <a:pt x="1991" y="806"/>
                    <a:pt x="1781" y="492"/>
                    <a:pt x="1506" y="244"/>
                  </a:cubicBezTo>
                  <a:cubicBezTo>
                    <a:pt x="1323" y="100"/>
                    <a:pt x="1077" y="0"/>
                    <a:pt x="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Google Shape;589;p39">
            <a:extLst>
              <a:ext uri="{FF2B5EF4-FFF2-40B4-BE49-F238E27FC236}">
                <a16:creationId xmlns:a16="http://schemas.microsoft.com/office/drawing/2014/main" id="{E47F4532-5905-4BE0-A493-3321E4B1798E}"/>
              </a:ext>
            </a:extLst>
          </p:cNvPr>
          <p:cNvSpPr txBox="1">
            <a:spLocks/>
          </p:cNvSpPr>
          <p:nvPr/>
        </p:nvSpPr>
        <p:spPr>
          <a:xfrm>
            <a:off x="2724190" y="768166"/>
            <a:ext cx="4629900" cy="21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exend ExtraBold"/>
              <a:buNone/>
              <a:defRPr sz="10000" b="0" i="0" u="none" strike="noStrike" cap="none">
                <a:solidFill>
                  <a:schemeClr val="dk1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exend ExtraBold"/>
              <a:buNone/>
              <a:defRPr sz="3400" b="0" i="0" u="none" strike="noStrike" cap="none">
                <a:solidFill>
                  <a:schemeClr val="dk1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exend ExtraBold"/>
              <a:buNone/>
              <a:defRPr sz="3400" b="0" i="0" u="none" strike="noStrike" cap="none">
                <a:solidFill>
                  <a:schemeClr val="dk1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exend ExtraBold"/>
              <a:buNone/>
              <a:defRPr sz="3400" b="0" i="0" u="none" strike="noStrike" cap="none">
                <a:solidFill>
                  <a:schemeClr val="dk1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exend ExtraBold"/>
              <a:buNone/>
              <a:defRPr sz="3400" b="0" i="0" u="none" strike="noStrike" cap="none">
                <a:solidFill>
                  <a:schemeClr val="dk1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exend ExtraBold"/>
              <a:buNone/>
              <a:defRPr sz="3400" b="0" i="0" u="none" strike="noStrike" cap="none">
                <a:solidFill>
                  <a:schemeClr val="dk1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exend ExtraBold"/>
              <a:buNone/>
              <a:defRPr sz="3400" b="0" i="0" u="none" strike="noStrike" cap="none">
                <a:solidFill>
                  <a:schemeClr val="dk1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exend ExtraBold"/>
              <a:buNone/>
              <a:defRPr sz="3400" b="0" i="0" u="none" strike="noStrike" cap="none">
                <a:solidFill>
                  <a:schemeClr val="dk1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exend ExtraBold"/>
              <a:buNone/>
              <a:defRPr sz="3400" b="0" i="0" u="none" strike="noStrike" cap="none">
                <a:solidFill>
                  <a:schemeClr val="dk1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9pPr>
          </a:lstStyle>
          <a:p>
            <a:pPr algn="l"/>
            <a:r>
              <a:rPr lang="en-US" dirty="0"/>
              <a:t>Thank you</a:t>
            </a:r>
          </a:p>
        </p:txBody>
      </p:sp>
      <p:grpSp>
        <p:nvGrpSpPr>
          <p:cNvPr id="7" name="Google Shape;603;p39">
            <a:extLst>
              <a:ext uri="{FF2B5EF4-FFF2-40B4-BE49-F238E27FC236}">
                <a16:creationId xmlns:a16="http://schemas.microsoft.com/office/drawing/2014/main" id="{340A507B-41C6-A206-BAAD-6C8A12AEEC9C}"/>
              </a:ext>
            </a:extLst>
          </p:cNvPr>
          <p:cNvGrpSpPr/>
          <p:nvPr/>
        </p:nvGrpSpPr>
        <p:grpSpPr>
          <a:xfrm>
            <a:off x="3511600" y="2667938"/>
            <a:ext cx="984200" cy="1170637"/>
            <a:chOff x="2429425" y="1984725"/>
            <a:chExt cx="239600" cy="239600"/>
          </a:xfrm>
        </p:grpSpPr>
        <p:sp>
          <p:nvSpPr>
            <p:cNvPr id="5" name="Google Shape;604;p39">
              <a:extLst>
                <a:ext uri="{FF2B5EF4-FFF2-40B4-BE49-F238E27FC236}">
                  <a16:creationId xmlns:a16="http://schemas.microsoft.com/office/drawing/2014/main" id="{981AEFCE-2EB4-5FB4-D6AD-316A2385BF29}"/>
                </a:ext>
              </a:extLst>
            </p:cNvPr>
            <p:cNvSpPr/>
            <p:nvPr/>
          </p:nvSpPr>
          <p:spPr>
            <a:xfrm>
              <a:off x="2429425" y="1984725"/>
              <a:ext cx="239600" cy="239600"/>
            </a:xfrm>
            <a:custGeom>
              <a:avLst/>
              <a:gdLst/>
              <a:ahLst/>
              <a:cxnLst/>
              <a:rect l="l" t="t" r="r" b="b"/>
              <a:pathLst>
                <a:path w="9584" h="9584" extrusionOk="0">
                  <a:moveTo>
                    <a:pt x="3771" y="0"/>
                  </a:moveTo>
                  <a:lnTo>
                    <a:pt x="3679" y="2606"/>
                  </a:lnTo>
                  <a:lnTo>
                    <a:pt x="1519" y="1152"/>
                  </a:lnTo>
                  <a:lnTo>
                    <a:pt x="2736" y="3457"/>
                  </a:lnTo>
                  <a:lnTo>
                    <a:pt x="131" y="3273"/>
                  </a:lnTo>
                  <a:lnTo>
                    <a:pt x="2344" y="4661"/>
                  </a:lnTo>
                  <a:lnTo>
                    <a:pt x="0" y="5813"/>
                  </a:lnTo>
                  <a:lnTo>
                    <a:pt x="2606" y="5905"/>
                  </a:lnTo>
                  <a:lnTo>
                    <a:pt x="1152" y="8065"/>
                  </a:lnTo>
                  <a:lnTo>
                    <a:pt x="1152" y="8065"/>
                  </a:lnTo>
                  <a:lnTo>
                    <a:pt x="3457" y="6847"/>
                  </a:lnTo>
                  <a:lnTo>
                    <a:pt x="3273" y="9453"/>
                  </a:lnTo>
                  <a:lnTo>
                    <a:pt x="4661" y="7240"/>
                  </a:lnTo>
                  <a:lnTo>
                    <a:pt x="5813" y="9584"/>
                  </a:lnTo>
                  <a:lnTo>
                    <a:pt x="5905" y="6978"/>
                  </a:lnTo>
                  <a:lnTo>
                    <a:pt x="8065" y="8432"/>
                  </a:lnTo>
                  <a:lnTo>
                    <a:pt x="6847" y="6127"/>
                  </a:lnTo>
                  <a:lnTo>
                    <a:pt x="9453" y="6311"/>
                  </a:lnTo>
                  <a:lnTo>
                    <a:pt x="7240" y="4923"/>
                  </a:lnTo>
                  <a:lnTo>
                    <a:pt x="9584" y="3771"/>
                  </a:lnTo>
                  <a:lnTo>
                    <a:pt x="6978" y="3679"/>
                  </a:lnTo>
                  <a:lnTo>
                    <a:pt x="8432" y="1519"/>
                  </a:lnTo>
                  <a:lnTo>
                    <a:pt x="6127" y="2737"/>
                  </a:lnTo>
                  <a:lnTo>
                    <a:pt x="6127" y="2737"/>
                  </a:lnTo>
                  <a:lnTo>
                    <a:pt x="6311" y="131"/>
                  </a:lnTo>
                  <a:lnTo>
                    <a:pt x="4923" y="2344"/>
                  </a:lnTo>
                  <a:lnTo>
                    <a:pt x="37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605;p39">
              <a:extLst>
                <a:ext uri="{FF2B5EF4-FFF2-40B4-BE49-F238E27FC236}">
                  <a16:creationId xmlns:a16="http://schemas.microsoft.com/office/drawing/2014/main" id="{FB21B9E1-39CF-A53D-6C32-31C26161BB8C}"/>
                </a:ext>
              </a:extLst>
            </p:cNvPr>
            <p:cNvSpPr/>
            <p:nvPr/>
          </p:nvSpPr>
          <p:spPr>
            <a:xfrm>
              <a:off x="2543993" y="2064079"/>
              <a:ext cx="17050" cy="80875"/>
            </a:xfrm>
            <a:custGeom>
              <a:avLst/>
              <a:gdLst/>
              <a:ahLst/>
              <a:cxnLst/>
              <a:rect l="l" t="t" r="r" b="b"/>
              <a:pathLst>
                <a:path w="682" h="3235" extrusionOk="0">
                  <a:moveTo>
                    <a:pt x="66" y="1"/>
                  </a:moveTo>
                  <a:lnTo>
                    <a:pt x="131" y="2266"/>
                  </a:lnTo>
                  <a:lnTo>
                    <a:pt x="459" y="2266"/>
                  </a:lnTo>
                  <a:lnTo>
                    <a:pt x="524" y="1"/>
                  </a:lnTo>
                  <a:close/>
                  <a:moveTo>
                    <a:pt x="288" y="2645"/>
                  </a:moveTo>
                  <a:cubicBezTo>
                    <a:pt x="131" y="2645"/>
                    <a:pt x="0" y="2789"/>
                    <a:pt x="13" y="2946"/>
                  </a:cubicBezTo>
                  <a:cubicBezTo>
                    <a:pt x="0" y="3103"/>
                    <a:pt x="131" y="3234"/>
                    <a:pt x="288" y="3234"/>
                  </a:cubicBezTo>
                  <a:cubicBezTo>
                    <a:pt x="681" y="3234"/>
                    <a:pt x="681" y="2645"/>
                    <a:pt x="288" y="26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429CAB-F944-6C93-E028-B95155D73C0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-258" b="258"/>
          <a:stretch>
            <a:fillRect/>
          </a:stretch>
        </p:blipFill>
        <p:spPr>
          <a:xfrm>
            <a:off x="-40822" y="0"/>
            <a:ext cx="9225643" cy="51760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U 10 AU 2">
            <a:hlinkClick r:id="" action="ppaction://media"/>
            <a:extLst>
              <a:ext uri="{FF2B5EF4-FFF2-40B4-BE49-F238E27FC236}">
                <a16:creationId xmlns:a16="http://schemas.microsoft.com/office/drawing/2014/main" id="{A539E28E-F634-7C02-5009-6E320D10D9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5435" y="27032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704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AEA36F-58A7-004B-87FB-36CF9A6AA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272" y="260115"/>
            <a:ext cx="8743950" cy="4657725"/>
          </a:xfrm>
          <a:prstGeom prst="rect">
            <a:avLst/>
          </a:prstGeom>
        </p:spPr>
      </p:pic>
      <p:grpSp>
        <p:nvGrpSpPr>
          <p:cNvPr id="15" name="Google Shape;727;p42">
            <a:extLst>
              <a:ext uri="{FF2B5EF4-FFF2-40B4-BE49-F238E27FC236}">
                <a16:creationId xmlns:a16="http://schemas.microsoft.com/office/drawing/2014/main" id="{71B9F297-9AD6-CF17-C2AC-717DCF5BD34C}"/>
              </a:ext>
            </a:extLst>
          </p:cNvPr>
          <p:cNvGrpSpPr/>
          <p:nvPr/>
        </p:nvGrpSpPr>
        <p:grpSpPr>
          <a:xfrm rot="1703443">
            <a:off x="6559628" y="257364"/>
            <a:ext cx="1152517" cy="870439"/>
            <a:chOff x="5177150" y="1453425"/>
            <a:chExt cx="712875" cy="538400"/>
          </a:xfrm>
        </p:grpSpPr>
        <p:sp>
          <p:nvSpPr>
            <p:cNvPr id="5" name="Google Shape;728;p42">
              <a:extLst>
                <a:ext uri="{FF2B5EF4-FFF2-40B4-BE49-F238E27FC236}">
                  <a16:creationId xmlns:a16="http://schemas.microsoft.com/office/drawing/2014/main" id="{C80003D5-DCE3-8778-AA4C-AB341954CAC0}"/>
                </a:ext>
              </a:extLst>
            </p:cNvPr>
            <p:cNvSpPr/>
            <p:nvPr/>
          </p:nvSpPr>
          <p:spPr>
            <a:xfrm>
              <a:off x="5650750" y="1465175"/>
              <a:ext cx="239275" cy="526650"/>
            </a:xfrm>
            <a:custGeom>
              <a:avLst/>
              <a:gdLst/>
              <a:ahLst/>
              <a:cxnLst/>
              <a:rect l="l" t="t" r="r" b="b"/>
              <a:pathLst>
                <a:path w="9571" h="21066" extrusionOk="0">
                  <a:moveTo>
                    <a:pt x="4750" y="0"/>
                  </a:moveTo>
                  <a:cubicBezTo>
                    <a:pt x="4446" y="0"/>
                    <a:pt x="4143" y="39"/>
                    <a:pt x="3850" y="123"/>
                  </a:cubicBezTo>
                  <a:cubicBezTo>
                    <a:pt x="1716" y="738"/>
                    <a:pt x="865" y="3278"/>
                    <a:pt x="577" y="5478"/>
                  </a:cubicBezTo>
                  <a:cubicBezTo>
                    <a:pt x="105" y="9012"/>
                    <a:pt x="616" y="12508"/>
                    <a:pt x="131" y="16017"/>
                  </a:cubicBezTo>
                  <a:cubicBezTo>
                    <a:pt x="66" y="16383"/>
                    <a:pt x="40" y="16750"/>
                    <a:pt x="27" y="17130"/>
                  </a:cubicBezTo>
                  <a:cubicBezTo>
                    <a:pt x="0" y="18177"/>
                    <a:pt x="197" y="19224"/>
                    <a:pt x="891" y="19971"/>
                  </a:cubicBezTo>
                  <a:cubicBezTo>
                    <a:pt x="1467" y="20599"/>
                    <a:pt x="2318" y="20926"/>
                    <a:pt x="3156" y="21018"/>
                  </a:cubicBezTo>
                  <a:cubicBezTo>
                    <a:pt x="3424" y="21050"/>
                    <a:pt x="3676" y="21065"/>
                    <a:pt x="3912" y="21065"/>
                  </a:cubicBezTo>
                  <a:cubicBezTo>
                    <a:pt x="6397" y="21065"/>
                    <a:pt x="7117" y="19347"/>
                    <a:pt x="7607" y="16907"/>
                  </a:cubicBezTo>
                  <a:cubicBezTo>
                    <a:pt x="8026" y="14812"/>
                    <a:pt x="8445" y="12718"/>
                    <a:pt x="8864" y="10610"/>
                  </a:cubicBezTo>
                  <a:cubicBezTo>
                    <a:pt x="9217" y="8868"/>
                    <a:pt x="9571" y="7088"/>
                    <a:pt x="9401" y="5307"/>
                  </a:cubicBezTo>
                  <a:cubicBezTo>
                    <a:pt x="9230" y="3527"/>
                    <a:pt x="8471" y="1733"/>
                    <a:pt x="6992" y="712"/>
                  </a:cubicBezTo>
                  <a:cubicBezTo>
                    <a:pt x="6339" y="267"/>
                    <a:pt x="5542" y="0"/>
                    <a:pt x="4750" y="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729;p42">
              <a:extLst>
                <a:ext uri="{FF2B5EF4-FFF2-40B4-BE49-F238E27FC236}">
                  <a16:creationId xmlns:a16="http://schemas.microsoft.com/office/drawing/2014/main" id="{F602721A-887D-B82C-8739-3E9A66FA21FC}"/>
                </a:ext>
              </a:extLst>
            </p:cNvPr>
            <p:cNvSpPr/>
            <p:nvPr/>
          </p:nvSpPr>
          <p:spPr>
            <a:xfrm>
              <a:off x="5745000" y="1490175"/>
              <a:ext cx="14100" cy="42575"/>
            </a:xfrm>
            <a:custGeom>
              <a:avLst/>
              <a:gdLst/>
              <a:ahLst/>
              <a:cxnLst/>
              <a:rect l="l" t="t" r="r" b="b"/>
              <a:pathLst>
                <a:path w="564" h="1703" extrusionOk="0">
                  <a:moveTo>
                    <a:pt x="407" y="0"/>
                  </a:moveTo>
                  <a:lnTo>
                    <a:pt x="1" y="39"/>
                  </a:lnTo>
                  <a:cubicBezTo>
                    <a:pt x="27" y="367"/>
                    <a:pt x="66" y="602"/>
                    <a:pt x="80" y="812"/>
                  </a:cubicBezTo>
                  <a:cubicBezTo>
                    <a:pt x="132" y="1113"/>
                    <a:pt x="145" y="1401"/>
                    <a:pt x="145" y="1702"/>
                  </a:cubicBezTo>
                  <a:lnTo>
                    <a:pt x="564" y="1702"/>
                  </a:lnTo>
                  <a:cubicBezTo>
                    <a:pt x="564" y="1388"/>
                    <a:pt x="538" y="1074"/>
                    <a:pt x="499" y="759"/>
                  </a:cubicBezTo>
                  <a:cubicBezTo>
                    <a:pt x="472" y="563"/>
                    <a:pt x="446" y="327"/>
                    <a:pt x="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730;p42">
              <a:extLst>
                <a:ext uri="{FF2B5EF4-FFF2-40B4-BE49-F238E27FC236}">
                  <a16:creationId xmlns:a16="http://schemas.microsoft.com/office/drawing/2014/main" id="{4D414080-6129-74D6-5BCA-760A48A55947}"/>
                </a:ext>
              </a:extLst>
            </p:cNvPr>
            <p:cNvSpPr/>
            <p:nvPr/>
          </p:nvSpPr>
          <p:spPr>
            <a:xfrm>
              <a:off x="5659250" y="1524850"/>
              <a:ext cx="207225" cy="230775"/>
            </a:xfrm>
            <a:custGeom>
              <a:avLst/>
              <a:gdLst/>
              <a:ahLst/>
              <a:cxnLst/>
              <a:rect l="l" t="t" r="r" b="b"/>
              <a:pathLst>
                <a:path w="8289" h="9231" extrusionOk="0">
                  <a:moveTo>
                    <a:pt x="3876" y="1"/>
                  </a:moveTo>
                  <a:lnTo>
                    <a:pt x="3745" y="132"/>
                  </a:lnTo>
                  <a:cubicBezTo>
                    <a:pt x="315" y="3326"/>
                    <a:pt x="1" y="7005"/>
                    <a:pt x="302" y="8498"/>
                  </a:cubicBezTo>
                  <a:lnTo>
                    <a:pt x="708" y="8419"/>
                  </a:lnTo>
                  <a:cubicBezTo>
                    <a:pt x="420" y="7018"/>
                    <a:pt x="721" y="3614"/>
                    <a:pt x="3889" y="564"/>
                  </a:cubicBezTo>
                  <a:cubicBezTo>
                    <a:pt x="5212" y="1847"/>
                    <a:pt x="6756" y="3693"/>
                    <a:pt x="7319" y="5081"/>
                  </a:cubicBezTo>
                  <a:cubicBezTo>
                    <a:pt x="7529" y="5539"/>
                    <a:pt x="7673" y="6036"/>
                    <a:pt x="7751" y="6534"/>
                  </a:cubicBezTo>
                  <a:cubicBezTo>
                    <a:pt x="7869" y="7411"/>
                    <a:pt x="7699" y="8301"/>
                    <a:pt x="7529" y="9152"/>
                  </a:cubicBezTo>
                  <a:lnTo>
                    <a:pt x="7935" y="9231"/>
                  </a:lnTo>
                  <a:cubicBezTo>
                    <a:pt x="8092" y="8393"/>
                    <a:pt x="8288" y="7424"/>
                    <a:pt x="8144" y="6481"/>
                  </a:cubicBezTo>
                  <a:cubicBezTo>
                    <a:pt x="8066" y="5945"/>
                    <a:pt x="7909" y="5421"/>
                    <a:pt x="7699" y="4923"/>
                  </a:cubicBezTo>
                  <a:cubicBezTo>
                    <a:pt x="7044" y="3339"/>
                    <a:pt x="5303" y="1349"/>
                    <a:pt x="4020" y="132"/>
                  </a:cubicBezTo>
                  <a:lnTo>
                    <a:pt x="38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731;p42">
              <a:extLst>
                <a:ext uri="{FF2B5EF4-FFF2-40B4-BE49-F238E27FC236}">
                  <a16:creationId xmlns:a16="http://schemas.microsoft.com/office/drawing/2014/main" id="{66A7DA53-BC26-85B7-4466-8D3C12D09AF2}"/>
                </a:ext>
              </a:extLst>
            </p:cNvPr>
            <p:cNvSpPr/>
            <p:nvPr/>
          </p:nvSpPr>
          <p:spPr>
            <a:xfrm>
              <a:off x="5424250" y="1453425"/>
              <a:ext cx="230125" cy="526225"/>
            </a:xfrm>
            <a:custGeom>
              <a:avLst/>
              <a:gdLst/>
              <a:ahLst/>
              <a:cxnLst/>
              <a:rect l="l" t="t" r="r" b="b"/>
              <a:pathLst>
                <a:path w="9205" h="21049" extrusionOk="0">
                  <a:moveTo>
                    <a:pt x="5317" y="0"/>
                  </a:moveTo>
                  <a:cubicBezTo>
                    <a:pt x="4724" y="0"/>
                    <a:pt x="4124" y="137"/>
                    <a:pt x="3588" y="383"/>
                  </a:cubicBezTo>
                  <a:cubicBezTo>
                    <a:pt x="1964" y="1130"/>
                    <a:pt x="917" y="2792"/>
                    <a:pt x="459" y="4507"/>
                  </a:cubicBezTo>
                  <a:cubicBezTo>
                    <a:pt x="1" y="6236"/>
                    <a:pt x="40" y="8055"/>
                    <a:pt x="105" y="9836"/>
                  </a:cubicBezTo>
                  <a:cubicBezTo>
                    <a:pt x="171" y="11970"/>
                    <a:pt x="236" y="14104"/>
                    <a:pt x="302" y="16251"/>
                  </a:cubicBezTo>
                  <a:cubicBezTo>
                    <a:pt x="380" y="18974"/>
                    <a:pt x="878" y="20886"/>
                    <a:pt x="4007" y="21043"/>
                  </a:cubicBezTo>
                  <a:cubicBezTo>
                    <a:pt x="4083" y="21046"/>
                    <a:pt x="4160" y="21048"/>
                    <a:pt x="4236" y="21048"/>
                  </a:cubicBezTo>
                  <a:cubicBezTo>
                    <a:pt x="5005" y="21048"/>
                    <a:pt x="5797" y="20864"/>
                    <a:pt x="6416" y="20388"/>
                  </a:cubicBezTo>
                  <a:cubicBezTo>
                    <a:pt x="7214" y="19760"/>
                    <a:pt x="7581" y="18752"/>
                    <a:pt x="7725" y="17717"/>
                  </a:cubicBezTo>
                  <a:cubicBezTo>
                    <a:pt x="7777" y="17351"/>
                    <a:pt x="7804" y="16984"/>
                    <a:pt x="7817" y="16605"/>
                  </a:cubicBezTo>
                  <a:cubicBezTo>
                    <a:pt x="7908" y="13070"/>
                    <a:pt x="8995" y="9705"/>
                    <a:pt x="9126" y="6144"/>
                  </a:cubicBezTo>
                  <a:cubicBezTo>
                    <a:pt x="9204" y="3931"/>
                    <a:pt x="8786" y="1287"/>
                    <a:pt x="6782" y="318"/>
                  </a:cubicBezTo>
                  <a:cubicBezTo>
                    <a:pt x="6329" y="100"/>
                    <a:pt x="5826" y="0"/>
                    <a:pt x="5317" y="0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732;p42">
              <a:extLst>
                <a:ext uri="{FF2B5EF4-FFF2-40B4-BE49-F238E27FC236}">
                  <a16:creationId xmlns:a16="http://schemas.microsoft.com/office/drawing/2014/main" id="{D2B9C6C5-9901-ED6C-8DE4-0012710367AE}"/>
                </a:ext>
              </a:extLst>
            </p:cNvPr>
            <p:cNvSpPr/>
            <p:nvPr/>
          </p:nvSpPr>
          <p:spPr>
            <a:xfrm>
              <a:off x="5571225" y="1481650"/>
              <a:ext cx="20625" cy="42900"/>
            </a:xfrm>
            <a:custGeom>
              <a:avLst/>
              <a:gdLst/>
              <a:ahLst/>
              <a:cxnLst/>
              <a:rect l="l" t="t" r="r" b="b"/>
              <a:pathLst>
                <a:path w="825" h="1716" extrusionOk="0">
                  <a:moveTo>
                    <a:pt x="419" y="1"/>
                  </a:moveTo>
                  <a:cubicBezTo>
                    <a:pt x="340" y="302"/>
                    <a:pt x="275" y="537"/>
                    <a:pt x="210" y="734"/>
                  </a:cubicBezTo>
                  <a:cubicBezTo>
                    <a:pt x="118" y="1035"/>
                    <a:pt x="52" y="1336"/>
                    <a:pt x="0" y="1650"/>
                  </a:cubicBezTo>
                  <a:lnTo>
                    <a:pt x="406" y="1716"/>
                  </a:lnTo>
                  <a:cubicBezTo>
                    <a:pt x="445" y="1415"/>
                    <a:pt x="524" y="1127"/>
                    <a:pt x="615" y="852"/>
                  </a:cubicBezTo>
                  <a:cubicBezTo>
                    <a:pt x="668" y="655"/>
                    <a:pt x="746" y="420"/>
                    <a:pt x="825" y="105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733;p42">
              <a:extLst>
                <a:ext uri="{FF2B5EF4-FFF2-40B4-BE49-F238E27FC236}">
                  <a16:creationId xmlns:a16="http://schemas.microsoft.com/office/drawing/2014/main" id="{163F07D8-9BB4-2608-25E0-82C11C78A53D}"/>
                </a:ext>
              </a:extLst>
            </p:cNvPr>
            <p:cNvSpPr/>
            <p:nvPr/>
          </p:nvSpPr>
          <p:spPr>
            <a:xfrm>
              <a:off x="5435700" y="1516025"/>
              <a:ext cx="213425" cy="224225"/>
            </a:xfrm>
            <a:custGeom>
              <a:avLst/>
              <a:gdLst/>
              <a:ahLst/>
              <a:cxnLst/>
              <a:rect l="l" t="t" r="r" b="b"/>
              <a:pathLst>
                <a:path w="8537" h="8969" extrusionOk="0">
                  <a:moveTo>
                    <a:pt x="5578" y="0"/>
                  </a:moveTo>
                  <a:lnTo>
                    <a:pt x="5408" y="105"/>
                  </a:lnTo>
                  <a:cubicBezTo>
                    <a:pt x="3942" y="1087"/>
                    <a:pt x="1899" y="2763"/>
                    <a:pt x="996" y="4216"/>
                  </a:cubicBezTo>
                  <a:cubicBezTo>
                    <a:pt x="695" y="4674"/>
                    <a:pt x="459" y="5159"/>
                    <a:pt x="289" y="5682"/>
                  </a:cubicBezTo>
                  <a:cubicBezTo>
                    <a:pt x="1" y="6586"/>
                    <a:pt x="27" y="7568"/>
                    <a:pt x="53" y="8419"/>
                  </a:cubicBezTo>
                  <a:lnTo>
                    <a:pt x="459" y="8419"/>
                  </a:lnTo>
                  <a:cubicBezTo>
                    <a:pt x="433" y="7541"/>
                    <a:pt x="420" y="6638"/>
                    <a:pt x="682" y="5800"/>
                  </a:cubicBezTo>
                  <a:cubicBezTo>
                    <a:pt x="839" y="5316"/>
                    <a:pt x="1061" y="4858"/>
                    <a:pt x="1336" y="4425"/>
                  </a:cubicBezTo>
                  <a:cubicBezTo>
                    <a:pt x="2135" y="3156"/>
                    <a:pt x="3955" y="1598"/>
                    <a:pt x="5473" y="550"/>
                  </a:cubicBezTo>
                  <a:cubicBezTo>
                    <a:pt x="8092" y="4072"/>
                    <a:pt x="7830" y="7489"/>
                    <a:pt x="7306" y="8811"/>
                  </a:cubicBezTo>
                  <a:lnTo>
                    <a:pt x="7686" y="8968"/>
                  </a:lnTo>
                  <a:cubicBezTo>
                    <a:pt x="8249" y="7541"/>
                    <a:pt x="8537" y="3863"/>
                    <a:pt x="5696" y="157"/>
                  </a:cubicBezTo>
                  <a:lnTo>
                    <a:pt x="55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734;p42">
              <a:extLst>
                <a:ext uri="{FF2B5EF4-FFF2-40B4-BE49-F238E27FC236}">
                  <a16:creationId xmlns:a16="http://schemas.microsoft.com/office/drawing/2014/main" id="{731B8B96-6F84-FEAA-F46B-C6A40F109071}"/>
                </a:ext>
              </a:extLst>
            </p:cNvPr>
            <p:cNvSpPr/>
            <p:nvPr/>
          </p:nvSpPr>
          <p:spPr>
            <a:xfrm>
              <a:off x="5510000" y="1700400"/>
              <a:ext cx="171875" cy="114150"/>
            </a:xfrm>
            <a:custGeom>
              <a:avLst/>
              <a:gdLst/>
              <a:ahLst/>
              <a:cxnLst/>
              <a:rect l="l" t="t" r="r" b="b"/>
              <a:pathLst>
                <a:path w="6875" h="4566" extrusionOk="0">
                  <a:moveTo>
                    <a:pt x="5787" y="196"/>
                  </a:moveTo>
                  <a:cubicBezTo>
                    <a:pt x="5887" y="196"/>
                    <a:pt x="5988" y="208"/>
                    <a:pt x="6089" y="232"/>
                  </a:cubicBezTo>
                  <a:cubicBezTo>
                    <a:pt x="6285" y="258"/>
                    <a:pt x="6468" y="376"/>
                    <a:pt x="6573" y="546"/>
                  </a:cubicBezTo>
                  <a:cubicBezTo>
                    <a:pt x="6652" y="729"/>
                    <a:pt x="6599" y="978"/>
                    <a:pt x="6403" y="1292"/>
                  </a:cubicBezTo>
                  <a:cubicBezTo>
                    <a:pt x="5382" y="2968"/>
                    <a:pt x="2645" y="4356"/>
                    <a:pt x="511" y="4356"/>
                  </a:cubicBezTo>
                  <a:lnTo>
                    <a:pt x="498" y="4356"/>
                  </a:lnTo>
                  <a:lnTo>
                    <a:pt x="4439" y="873"/>
                  </a:lnTo>
                  <a:cubicBezTo>
                    <a:pt x="4688" y="638"/>
                    <a:pt x="4963" y="441"/>
                    <a:pt x="5277" y="297"/>
                  </a:cubicBezTo>
                  <a:cubicBezTo>
                    <a:pt x="5443" y="231"/>
                    <a:pt x="5614" y="196"/>
                    <a:pt x="5787" y="196"/>
                  </a:cubicBezTo>
                  <a:close/>
                  <a:moveTo>
                    <a:pt x="5801" y="0"/>
                  </a:moveTo>
                  <a:cubicBezTo>
                    <a:pt x="5596" y="0"/>
                    <a:pt x="5392" y="38"/>
                    <a:pt x="5198" y="114"/>
                  </a:cubicBezTo>
                  <a:cubicBezTo>
                    <a:pt x="4871" y="258"/>
                    <a:pt x="4570" y="468"/>
                    <a:pt x="4308" y="729"/>
                  </a:cubicBezTo>
                  <a:lnTo>
                    <a:pt x="210" y="4356"/>
                  </a:lnTo>
                  <a:cubicBezTo>
                    <a:pt x="145" y="4356"/>
                    <a:pt x="79" y="4343"/>
                    <a:pt x="27" y="4343"/>
                  </a:cubicBezTo>
                  <a:lnTo>
                    <a:pt x="1" y="4539"/>
                  </a:lnTo>
                  <a:cubicBezTo>
                    <a:pt x="92" y="4552"/>
                    <a:pt x="184" y="4565"/>
                    <a:pt x="276" y="4565"/>
                  </a:cubicBezTo>
                  <a:lnTo>
                    <a:pt x="498" y="4565"/>
                  </a:lnTo>
                  <a:cubicBezTo>
                    <a:pt x="2685" y="4565"/>
                    <a:pt x="5513" y="3125"/>
                    <a:pt x="6586" y="1397"/>
                  </a:cubicBezTo>
                  <a:cubicBezTo>
                    <a:pt x="6822" y="1031"/>
                    <a:pt x="6874" y="716"/>
                    <a:pt x="6756" y="468"/>
                  </a:cubicBezTo>
                  <a:cubicBezTo>
                    <a:pt x="6625" y="245"/>
                    <a:pt x="6403" y="88"/>
                    <a:pt x="6141" y="36"/>
                  </a:cubicBezTo>
                  <a:cubicBezTo>
                    <a:pt x="6029" y="12"/>
                    <a:pt x="5915" y="0"/>
                    <a:pt x="58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735;p42">
              <a:extLst>
                <a:ext uri="{FF2B5EF4-FFF2-40B4-BE49-F238E27FC236}">
                  <a16:creationId xmlns:a16="http://schemas.microsoft.com/office/drawing/2014/main" id="{A75F5033-09E1-03C0-D828-E3F69A3BB0D8}"/>
                </a:ext>
              </a:extLst>
            </p:cNvPr>
            <p:cNvSpPr/>
            <p:nvPr/>
          </p:nvSpPr>
          <p:spPr>
            <a:xfrm>
              <a:off x="5177150" y="1728775"/>
              <a:ext cx="341075" cy="165950"/>
            </a:xfrm>
            <a:custGeom>
              <a:avLst/>
              <a:gdLst/>
              <a:ahLst/>
              <a:cxnLst/>
              <a:rect l="l" t="t" r="r" b="b"/>
              <a:pathLst>
                <a:path w="13643" h="6638" extrusionOk="0">
                  <a:moveTo>
                    <a:pt x="0" y="0"/>
                  </a:moveTo>
                  <a:lnTo>
                    <a:pt x="0" y="6638"/>
                  </a:lnTo>
                  <a:lnTo>
                    <a:pt x="10945" y="6638"/>
                  </a:lnTo>
                  <a:lnTo>
                    <a:pt x="13642" y="3326"/>
                  </a:lnTo>
                  <a:lnTo>
                    <a:pt x="10945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bg1">
                  <a:lumMod val="1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736;p42">
              <a:extLst>
                <a:ext uri="{FF2B5EF4-FFF2-40B4-BE49-F238E27FC236}">
                  <a16:creationId xmlns:a16="http://schemas.microsoft.com/office/drawing/2014/main" id="{47E46E9E-2100-DDAF-CCF0-EB942BDF8CF4}"/>
                </a:ext>
              </a:extLst>
            </p:cNvPr>
            <p:cNvSpPr/>
            <p:nvPr/>
          </p:nvSpPr>
          <p:spPr>
            <a:xfrm>
              <a:off x="5254050" y="1779175"/>
              <a:ext cx="33750" cy="71050"/>
            </a:xfrm>
            <a:custGeom>
              <a:avLst/>
              <a:gdLst/>
              <a:ahLst/>
              <a:cxnLst/>
              <a:rect l="l" t="t" r="r" b="b"/>
              <a:pathLst>
                <a:path w="1350" h="2842" extrusionOk="0">
                  <a:moveTo>
                    <a:pt x="577" y="511"/>
                  </a:moveTo>
                  <a:lnTo>
                    <a:pt x="577" y="1231"/>
                  </a:lnTo>
                  <a:cubicBezTo>
                    <a:pt x="393" y="1218"/>
                    <a:pt x="276" y="1048"/>
                    <a:pt x="289" y="878"/>
                  </a:cubicBezTo>
                  <a:cubicBezTo>
                    <a:pt x="289" y="786"/>
                    <a:pt x="315" y="707"/>
                    <a:pt x="354" y="629"/>
                  </a:cubicBezTo>
                  <a:cubicBezTo>
                    <a:pt x="407" y="563"/>
                    <a:pt x="485" y="511"/>
                    <a:pt x="577" y="511"/>
                  </a:cubicBezTo>
                  <a:close/>
                  <a:moveTo>
                    <a:pt x="773" y="1532"/>
                  </a:moveTo>
                  <a:cubicBezTo>
                    <a:pt x="865" y="1545"/>
                    <a:pt x="956" y="1585"/>
                    <a:pt x="1022" y="1663"/>
                  </a:cubicBezTo>
                  <a:cubicBezTo>
                    <a:pt x="1074" y="1729"/>
                    <a:pt x="1100" y="1820"/>
                    <a:pt x="1100" y="1912"/>
                  </a:cubicBezTo>
                  <a:cubicBezTo>
                    <a:pt x="1100" y="2017"/>
                    <a:pt x="1074" y="2108"/>
                    <a:pt x="1022" y="2187"/>
                  </a:cubicBezTo>
                  <a:cubicBezTo>
                    <a:pt x="956" y="2252"/>
                    <a:pt x="865" y="2292"/>
                    <a:pt x="773" y="2305"/>
                  </a:cubicBezTo>
                  <a:lnTo>
                    <a:pt x="773" y="1532"/>
                  </a:lnTo>
                  <a:close/>
                  <a:moveTo>
                    <a:pt x="577" y="0"/>
                  </a:moveTo>
                  <a:lnTo>
                    <a:pt x="577" y="288"/>
                  </a:lnTo>
                  <a:cubicBezTo>
                    <a:pt x="420" y="302"/>
                    <a:pt x="289" y="367"/>
                    <a:pt x="184" y="485"/>
                  </a:cubicBezTo>
                  <a:cubicBezTo>
                    <a:pt x="92" y="603"/>
                    <a:pt x="40" y="747"/>
                    <a:pt x="40" y="904"/>
                  </a:cubicBezTo>
                  <a:cubicBezTo>
                    <a:pt x="40" y="1048"/>
                    <a:pt x="79" y="1192"/>
                    <a:pt x="171" y="1297"/>
                  </a:cubicBezTo>
                  <a:cubicBezTo>
                    <a:pt x="276" y="1401"/>
                    <a:pt x="407" y="1467"/>
                    <a:pt x="551" y="1493"/>
                  </a:cubicBezTo>
                  <a:lnTo>
                    <a:pt x="577" y="1493"/>
                  </a:lnTo>
                  <a:lnTo>
                    <a:pt x="577" y="2305"/>
                  </a:lnTo>
                  <a:cubicBezTo>
                    <a:pt x="485" y="2292"/>
                    <a:pt x="407" y="2252"/>
                    <a:pt x="354" y="2174"/>
                  </a:cubicBezTo>
                  <a:cubicBezTo>
                    <a:pt x="289" y="2095"/>
                    <a:pt x="249" y="1990"/>
                    <a:pt x="249" y="1886"/>
                  </a:cubicBezTo>
                  <a:lnTo>
                    <a:pt x="1" y="1886"/>
                  </a:lnTo>
                  <a:cubicBezTo>
                    <a:pt x="1" y="2056"/>
                    <a:pt x="66" y="2213"/>
                    <a:pt x="171" y="2344"/>
                  </a:cubicBezTo>
                  <a:cubicBezTo>
                    <a:pt x="276" y="2449"/>
                    <a:pt x="420" y="2527"/>
                    <a:pt x="577" y="2527"/>
                  </a:cubicBezTo>
                  <a:lnTo>
                    <a:pt x="577" y="2841"/>
                  </a:lnTo>
                  <a:lnTo>
                    <a:pt x="773" y="2841"/>
                  </a:lnTo>
                  <a:lnTo>
                    <a:pt x="773" y="2527"/>
                  </a:lnTo>
                  <a:cubicBezTo>
                    <a:pt x="930" y="2514"/>
                    <a:pt x="1087" y="2449"/>
                    <a:pt x="1192" y="2344"/>
                  </a:cubicBezTo>
                  <a:cubicBezTo>
                    <a:pt x="1297" y="2213"/>
                    <a:pt x="1349" y="2056"/>
                    <a:pt x="1349" y="1899"/>
                  </a:cubicBezTo>
                  <a:cubicBezTo>
                    <a:pt x="1349" y="1755"/>
                    <a:pt x="1310" y="1611"/>
                    <a:pt x="1218" y="1493"/>
                  </a:cubicBezTo>
                  <a:cubicBezTo>
                    <a:pt x="1114" y="1388"/>
                    <a:pt x="983" y="1323"/>
                    <a:pt x="839" y="1297"/>
                  </a:cubicBezTo>
                  <a:lnTo>
                    <a:pt x="773" y="1297"/>
                  </a:lnTo>
                  <a:lnTo>
                    <a:pt x="773" y="511"/>
                  </a:lnTo>
                  <a:cubicBezTo>
                    <a:pt x="956" y="550"/>
                    <a:pt x="1048" y="681"/>
                    <a:pt x="1061" y="904"/>
                  </a:cubicBezTo>
                  <a:lnTo>
                    <a:pt x="1310" y="904"/>
                  </a:lnTo>
                  <a:cubicBezTo>
                    <a:pt x="1310" y="747"/>
                    <a:pt x="1258" y="590"/>
                    <a:pt x="1153" y="472"/>
                  </a:cubicBezTo>
                  <a:cubicBezTo>
                    <a:pt x="1048" y="367"/>
                    <a:pt x="917" y="302"/>
                    <a:pt x="773" y="288"/>
                  </a:cubicBezTo>
                  <a:lnTo>
                    <a:pt x="7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737;p42">
              <a:extLst>
                <a:ext uri="{FF2B5EF4-FFF2-40B4-BE49-F238E27FC236}">
                  <a16:creationId xmlns:a16="http://schemas.microsoft.com/office/drawing/2014/main" id="{A360AC4B-26CA-0F50-C9B7-74D6B6E9C82F}"/>
                </a:ext>
              </a:extLst>
            </p:cNvPr>
            <p:cNvSpPr/>
            <p:nvPr/>
          </p:nvSpPr>
          <p:spPr>
            <a:xfrm>
              <a:off x="5294975" y="1779175"/>
              <a:ext cx="33725" cy="71050"/>
            </a:xfrm>
            <a:custGeom>
              <a:avLst/>
              <a:gdLst/>
              <a:ahLst/>
              <a:cxnLst/>
              <a:rect l="l" t="t" r="r" b="b"/>
              <a:pathLst>
                <a:path w="1349" h="2842" extrusionOk="0">
                  <a:moveTo>
                    <a:pt x="563" y="511"/>
                  </a:moveTo>
                  <a:lnTo>
                    <a:pt x="563" y="1231"/>
                  </a:lnTo>
                  <a:cubicBezTo>
                    <a:pt x="380" y="1218"/>
                    <a:pt x="262" y="1048"/>
                    <a:pt x="275" y="878"/>
                  </a:cubicBezTo>
                  <a:cubicBezTo>
                    <a:pt x="275" y="786"/>
                    <a:pt x="301" y="694"/>
                    <a:pt x="354" y="629"/>
                  </a:cubicBezTo>
                  <a:cubicBezTo>
                    <a:pt x="406" y="563"/>
                    <a:pt x="472" y="511"/>
                    <a:pt x="563" y="511"/>
                  </a:cubicBezTo>
                  <a:close/>
                  <a:moveTo>
                    <a:pt x="773" y="1532"/>
                  </a:moveTo>
                  <a:cubicBezTo>
                    <a:pt x="864" y="1545"/>
                    <a:pt x="943" y="1585"/>
                    <a:pt x="1008" y="1663"/>
                  </a:cubicBezTo>
                  <a:cubicBezTo>
                    <a:pt x="1061" y="1729"/>
                    <a:pt x="1100" y="1820"/>
                    <a:pt x="1087" y="1912"/>
                  </a:cubicBezTo>
                  <a:cubicBezTo>
                    <a:pt x="1087" y="2017"/>
                    <a:pt x="1061" y="2108"/>
                    <a:pt x="1008" y="2187"/>
                  </a:cubicBezTo>
                  <a:cubicBezTo>
                    <a:pt x="943" y="2252"/>
                    <a:pt x="864" y="2305"/>
                    <a:pt x="773" y="2305"/>
                  </a:cubicBezTo>
                  <a:lnTo>
                    <a:pt x="773" y="1532"/>
                  </a:lnTo>
                  <a:close/>
                  <a:moveTo>
                    <a:pt x="563" y="0"/>
                  </a:moveTo>
                  <a:lnTo>
                    <a:pt x="563" y="288"/>
                  </a:lnTo>
                  <a:cubicBezTo>
                    <a:pt x="419" y="302"/>
                    <a:pt x="275" y="367"/>
                    <a:pt x="184" y="485"/>
                  </a:cubicBezTo>
                  <a:cubicBezTo>
                    <a:pt x="79" y="603"/>
                    <a:pt x="26" y="747"/>
                    <a:pt x="26" y="904"/>
                  </a:cubicBezTo>
                  <a:cubicBezTo>
                    <a:pt x="26" y="1048"/>
                    <a:pt x="66" y="1192"/>
                    <a:pt x="157" y="1297"/>
                  </a:cubicBezTo>
                  <a:cubicBezTo>
                    <a:pt x="262" y="1401"/>
                    <a:pt x="393" y="1467"/>
                    <a:pt x="537" y="1493"/>
                  </a:cubicBezTo>
                  <a:lnTo>
                    <a:pt x="563" y="1493"/>
                  </a:lnTo>
                  <a:lnTo>
                    <a:pt x="563" y="2305"/>
                  </a:lnTo>
                  <a:cubicBezTo>
                    <a:pt x="472" y="2292"/>
                    <a:pt x="393" y="2252"/>
                    <a:pt x="341" y="2174"/>
                  </a:cubicBezTo>
                  <a:cubicBezTo>
                    <a:pt x="275" y="2095"/>
                    <a:pt x="249" y="1990"/>
                    <a:pt x="236" y="1886"/>
                  </a:cubicBezTo>
                  <a:lnTo>
                    <a:pt x="0" y="1886"/>
                  </a:lnTo>
                  <a:cubicBezTo>
                    <a:pt x="0" y="2056"/>
                    <a:pt x="53" y="2213"/>
                    <a:pt x="157" y="2344"/>
                  </a:cubicBezTo>
                  <a:cubicBezTo>
                    <a:pt x="262" y="2449"/>
                    <a:pt x="406" y="2527"/>
                    <a:pt x="563" y="2527"/>
                  </a:cubicBezTo>
                  <a:lnTo>
                    <a:pt x="563" y="2841"/>
                  </a:lnTo>
                  <a:lnTo>
                    <a:pt x="773" y="2841"/>
                  </a:lnTo>
                  <a:lnTo>
                    <a:pt x="773" y="2527"/>
                  </a:lnTo>
                  <a:cubicBezTo>
                    <a:pt x="930" y="2514"/>
                    <a:pt x="1074" y="2449"/>
                    <a:pt x="1192" y="2344"/>
                  </a:cubicBezTo>
                  <a:cubicBezTo>
                    <a:pt x="1296" y="2226"/>
                    <a:pt x="1349" y="2069"/>
                    <a:pt x="1336" y="1899"/>
                  </a:cubicBezTo>
                  <a:cubicBezTo>
                    <a:pt x="1349" y="1755"/>
                    <a:pt x="1296" y="1611"/>
                    <a:pt x="1205" y="1493"/>
                  </a:cubicBezTo>
                  <a:cubicBezTo>
                    <a:pt x="1100" y="1388"/>
                    <a:pt x="969" y="1323"/>
                    <a:pt x="825" y="1297"/>
                  </a:cubicBezTo>
                  <a:lnTo>
                    <a:pt x="773" y="1297"/>
                  </a:lnTo>
                  <a:lnTo>
                    <a:pt x="773" y="511"/>
                  </a:lnTo>
                  <a:cubicBezTo>
                    <a:pt x="943" y="550"/>
                    <a:pt x="1048" y="681"/>
                    <a:pt x="1061" y="904"/>
                  </a:cubicBezTo>
                  <a:lnTo>
                    <a:pt x="1309" y="904"/>
                  </a:lnTo>
                  <a:cubicBezTo>
                    <a:pt x="1296" y="747"/>
                    <a:pt x="1244" y="590"/>
                    <a:pt x="1139" y="472"/>
                  </a:cubicBezTo>
                  <a:cubicBezTo>
                    <a:pt x="1048" y="367"/>
                    <a:pt x="917" y="302"/>
                    <a:pt x="773" y="288"/>
                  </a:cubicBezTo>
                  <a:lnTo>
                    <a:pt x="7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مربع نص 1">
            <a:extLst>
              <a:ext uri="{FF2B5EF4-FFF2-40B4-BE49-F238E27FC236}">
                <a16:creationId xmlns:a16="http://schemas.microsoft.com/office/drawing/2014/main" id="{4D236005-BE99-1667-781B-A2D5286A5673}"/>
              </a:ext>
            </a:extLst>
          </p:cNvPr>
          <p:cNvSpPr txBox="1"/>
          <p:nvPr/>
        </p:nvSpPr>
        <p:spPr>
          <a:xfrm>
            <a:off x="5211389" y="1696902"/>
            <a:ext cx="285766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dirty="0"/>
              <a:t>Electronics</a:t>
            </a:r>
            <a:r>
              <a:rPr lang="en-US" dirty="0"/>
              <a:t> </a:t>
            </a:r>
            <a:endParaRPr lang="ar-EG" dirty="0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E5CE8EA2-61FA-1876-C944-09B77B849170}"/>
              </a:ext>
            </a:extLst>
          </p:cNvPr>
          <p:cNvSpPr txBox="1"/>
          <p:nvPr/>
        </p:nvSpPr>
        <p:spPr>
          <a:xfrm>
            <a:off x="3171874" y="1957013"/>
            <a:ext cx="226150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dirty="0"/>
              <a:t>Make up</a:t>
            </a:r>
            <a:endParaRPr lang="ar-EG" sz="2000" dirty="0"/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40510591-6EF3-2DCC-9D74-7675E8574A9B}"/>
              </a:ext>
            </a:extLst>
          </p:cNvPr>
          <p:cNvSpPr txBox="1"/>
          <p:nvPr/>
        </p:nvSpPr>
        <p:spPr>
          <a:xfrm>
            <a:off x="4132844" y="2294282"/>
            <a:ext cx="269249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dirty="0"/>
              <a:t>Home department </a:t>
            </a:r>
            <a:endParaRPr lang="ar-EG" sz="2000" dirty="0"/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2DFA444D-C66B-61F1-F5F0-882E70190937}"/>
              </a:ext>
            </a:extLst>
          </p:cNvPr>
          <p:cNvSpPr txBox="1"/>
          <p:nvPr/>
        </p:nvSpPr>
        <p:spPr>
          <a:xfrm>
            <a:off x="3364596" y="2625693"/>
            <a:ext cx="226150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dirty="0"/>
              <a:t>Men’s department </a:t>
            </a:r>
            <a:endParaRPr lang="ar-EG" sz="2000" dirty="0"/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BE1E452E-FF93-CBC3-2D7A-383627F0C7FD}"/>
              </a:ext>
            </a:extLst>
          </p:cNvPr>
          <p:cNvSpPr txBox="1"/>
          <p:nvPr/>
        </p:nvSpPr>
        <p:spPr>
          <a:xfrm>
            <a:off x="7095583" y="3573879"/>
            <a:ext cx="1723549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dirty="0"/>
              <a:t>the gold ones</a:t>
            </a:r>
            <a:endParaRPr lang="ar-EG" sz="2000" dirty="0"/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9AB6DD8F-FE93-DFD6-278F-04F609106AC6}"/>
              </a:ext>
            </a:extLst>
          </p:cNvPr>
          <p:cNvSpPr txBox="1"/>
          <p:nvPr/>
        </p:nvSpPr>
        <p:spPr>
          <a:xfrm>
            <a:off x="5094513" y="3837214"/>
            <a:ext cx="3208565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dirty="0"/>
              <a:t>The young man’s bag </a:t>
            </a:r>
            <a:endParaRPr lang="ar-EG" sz="2000" dirty="0"/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99259A67-1A09-B37B-7E9E-7745648125CB}"/>
              </a:ext>
            </a:extLst>
          </p:cNvPr>
          <p:cNvSpPr txBox="1"/>
          <p:nvPr/>
        </p:nvSpPr>
        <p:spPr>
          <a:xfrm>
            <a:off x="6709327" y="4114049"/>
            <a:ext cx="214674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1800" dirty="0"/>
              <a:t>House department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9ADB7E32-9621-6A48-A58D-B664EDDF0F90}"/>
              </a:ext>
            </a:extLst>
          </p:cNvPr>
          <p:cNvSpPr txBox="1"/>
          <p:nvPr/>
        </p:nvSpPr>
        <p:spPr>
          <a:xfrm>
            <a:off x="6496640" y="4500659"/>
            <a:ext cx="156755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dirty="0"/>
              <a:t>Too big</a:t>
            </a:r>
            <a:endParaRPr lang="ar-EG" sz="2000" dirty="0"/>
          </a:p>
        </p:txBody>
      </p:sp>
    </p:spTree>
    <p:extLst>
      <p:ext uri="{BB962C8B-B14F-4D97-AF65-F5344CB8AC3E}">
        <p14:creationId xmlns:p14="http://schemas.microsoft.com/office/powerpoint/2010/main" val="3225756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1F266B-780B-83A5-9BF0-63D4B71148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4657725" cy="5139514"/>
          </a:xfrm>
          <a:prstGeom prst="rect">
            <a:avLst/>
          </a:prstGeom>
        </p:spPr>
      </p:pic>
      <p:grpSp>
        <p:nvGrpSpPr>
          <p:cNvPr id="89" name="Google Shape;763;p43">
            <a:extLst>
              <a:ext uri="{FF2B5EF4-FFF2-40B4-BE49-F238E27FC236}">
                <a16:creationId xmlns:a16="http://schemas.microsoft.com/office/drawing/2014/main" id="{679F6272-A07C-4E25-768A-BC4E0C008A0C}"/>
              </a:ext>
            </a:extLst>
          </p:cNvPr>
          <p:cNvGrpSpPr/>
          <p:nvPr/>
        </p:nvGrpSpPr>
        <p:grpSpPr>
          <a:xfrm>
            <a:off x="5609549" y="2124075"/>
            <a:ext cx="3120114" cy="3019425"/>
            <a:chOff x="4526450" y="2237425"/>
            <a:chExt cx="2030950" cy="1985750"/>
          </a:xfrm>
        </p:grpSpPr>
        <p:sp>
          <p:nvSpPr>
            <p:cNvPr id="16" name="Google Shape;764;p43">
              <a:extLst>
                <a:ext uri="{FF2B5EF4-FFF2-40B4-BE49-F238E27FC236}">
                  <a16:creationId xmlns:a16="http://schemas.microsoft.com/office/drawing/2014/main" id="{D26A95F4-2EE5-1780-E281-B48A0A03F8A3}"/>
                </a:ext>
              </a:extLst>
            </p:cNvPr>
            <p:cNvSpPr/>
            <p:nvPr/>
          </p:nvSpPr>
          <p:spPr>
            <a:xfrm>
              <a:off x="5571875" y="2313425"/>
              <a:ext cx="355475" cy="658225"/>
            </a:xfrm>
            <a:custGeom>
              <a:avLst/>
              <a:gdLst/>
              <a:ahLst/>
              <a:cxnLst/>
              <a:rect l="l" t="t" r="r" b="b"/>
              <a:pathLst>
                <a:path w="14219" h="26329" extrusionOk="0">
                  <a:moveTo>
                    <a:pt x="7574" y="0"/>
                  </a:moveTo>
                  <a:cubicBezTo>
                    <a:pt x="5283" y="0"/>
                    <a:pt x="2965" y="1373"/>
                    <a:pt x="1807" y="3296"/>
                  </a:cubicBezTo>
                  <a:cubicBezTo>
                    <a:pt x="642" y="5247"/>
                    <a:pt x="0" y="8402"/>
                    <a:pt x="170" y="10654"/>
                  </a:cubicBezTo>
                  <a:cubicBezTo>
                    <a:pt x="314" y="12722"/>
                    <a:pt x="1545" y="14817"/>
                    <a:pt x="3522" y="15459"/>
                  </a:cubicBezTo>
                  <a:cubicBezTo>
                    <a:pt x="3509" y="17593"/>
                    <a:pt x="3614" y="19714"/>
                    <a:pt x="3849" y="21835"/>
                  </a:cubicBezTo>
                  <a:cubicBezTo>
                    <a:pt x="3928" y="22541"/>
                    <a:pt x="4033" y="23288"/>
                    <a:pt x="4425" y="23903"/>
                  </a:cubicBezTo>
                  <a:cubicBezTo>
                    <a:pt x="5452" y="25484"/>
                    <a:pt x="7257" y="26328"/>
                    <a:pt x="9090" y="26328"/>
                  </a:cubicBezTo>
                  <a:cubicBezTo>
                    <a:pt x="9549" y="26328"/>
                    <a:pt x="10010" y="26275"/>
                    <a:pt x="10461" y="26168"/>
                  </a:cubicBezTo>
                  <a:cubicBezTo>
                    <a:pt x="13027" y="25553"/>
                    <a:pt x="14101" y="23628"/>
                    <a:pt x="14101" y="21101"/>
                  </a:cubicBezTo>
                  <a:cubicBezTo>
                    <a:pt x="14101" y="18339"/>
                    <a:pt x="14061" y="15563"/>
                    <a:pt x="13970" y="12788"/>
                  </a:cubicBezTo>
                  <a:cubicBezTo>
                    <a:pt x="13891" y="10510"/>
                    <a:pt x="14218" y="7800"/>
                    <a:pt x="13682" y="5600"/>
                  </a:cubicBezTo>
                  <a:cubicBezTo>
                    <a:pt x="13079" y="3178"/>
                    <a:pt x="11260" y="651"/>
                    <a:pt x="8693" y="115"/>
                  </a:cubicBezTo>
                  <a:cubicBezTo>
                    <a:pt x="8324" y="37"/>
                    <a:pt x="7950" y="0"/>
                    <a:pt x="75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65;p43">
              <a:extLst>
                <a:ext uri="{FF2B5EF4-FFF2-40B4-BE49-F238E27FC236}">
                  <a16:creationId xmlns:a16="http://schemas.microsoft.com/office/drawing/2014/main" id="{F0F14AFE-9CF6-4BFE-B907-AE0C99E19662}"/>
                </a:ext>
              </a:extLst>
            </p:cNvPr>
            <p:cNvSpPr/>
            <p:nvPr/>
          </p:nvSpPr>
          <p:spPr>
            <a:xfrm>
              <a:off x="5569575" y="2310775"/>
              <a:ext cx="357775" cy="663400"/>
            </a:xfrm>
            <a:custGeom>
              <a:avLst/>
              <a:gdLst/>
              <a:ahLst/>
              <a:cxnLst/>
              <a:rect l="l" t="t" r="r" b="b"/>
              <a:pathLst>
                <a:path w="14311" h="26536" extrusionOk="0">
                  <a:moveTo>
                    <a:pt x="7673" y="208"/>
                  </a:moveTo>
                  <a:cubicBezTo>
                    <a:pt x="8039" y="208"/>
                    <a:pt x="8406" y="247"/>
                    <a:pt x="8759" y="325"/>
                  </a:cubicBezTo>
                  <a:cubicBezTo>
                    <a:pt x="11365" y="875"/>
                    <a:pt x="13106" y="3441"/>
                    <a:pt x="13669" y="5746"/>
                  </a:cubicBezTo>
                  <a:cubicBezTo>
                    <a:pt x="14035" y="7238"/>
                    <a:pt x="13996" y="8992"/>
                    <a:pt x="13970" y="10668"/>
                  </a:cubicBezTo>
                  <a:cubicBezTo>
                    <a:pt x="13957" y="11454"/>
                    <a:pt x="13931" y="12187"/>
                    <a:pt x="13957" y="12907"/>
                  </a:cubicBezTo>
                  <a:cubicBezTo>
                    <a:pt x="14035" y="15669"/>
                    <a:pt x="14088" y="18458"/>
                    <a:pt x="14088" y="21220"/>
                  </a:cubicBezTo>
                  <a:cubicBezTo>
                    <a:pt x="14088" y="23904"/>
                    <a:pt x="12857" y="25619"/>
                    <a:pt x="10527" y="26182"/>
                  </a:cubicBezTo>
                  <a:cubicBezTo>
                    <a:pt x="10082" y="26289"/>
                    <a:pt x="9631" y="26341"/>
                    <a:pt x="9186" y="26341"/>
                  </a:cubicBezTo>
                  <a:cubicBezTo>
                    <a:pt x="7337" y="26341"/>
                    <a:pt x="5569" y="25455"/>
                    <a:pt x="4609" y="23957"/>
                  </a:cubicBezTo>
                  <a:cubicBezTo>
                    <a:pt x="4229" y="23381"/>
                    <a:pt x="4125" y="22661"/>
                    <a:pt x="4046" y="21927"/>
                  </a:cubicBezTo>
                  <a:cubicBezTo>
                    <a:pt x="3810" y="19820"/>
                    <a:pt x="3706" y="17699"/>
                    <a:pt x="3719" y="15578"/>
                  </a:cubicBezTo>
                  <a:lnTo>
                    <a:pt x="3719" y="15486"/>
                  </a:lnTo>
                  <a:lnTo>
                    <a:pt x="3640" y="15460"/>
                  </a:lnTo>
                  <a:cubicBezTo>
                    <a:pt x="1860" y="14897"/>
                    <a:pt x="511" y="12946"/>
                    <a:pt x="354" y="10747"/>
                  </a:cubicBezTo>
                  <a:cubicBezTo>
                    <a:pt x="197" y="8403"/>
                    <a:pt x="891" y="5261"/>
                    <a:pt x="1991" y="3454"/>
                  </a:cubicBezTo>
                  <a:cubicBezTo>
                    <a:pt x="3169" y="1477"/>
                    <a:pt x="5473" y="208"/>
                    <a:pt x="7673" y="208"/>
                  </a:cubicBezTo>
                  <a:close/>
                  <a:moveTo>
                    <a:pt x="7682" y="1"/>
                  </a:moveTo>
                  <a:cubicBezTo>
                    <a:pt x="5422" y="1"/>
                    <a:pt x="3041" y="1311"/>
                    <a:pt x="1820" y="3350"/>
                  </a:cubicBezTo>
                  <a:cubicBezTo>
                    <a:pt x="694" y="5222"/>
                    <a:pt x="1" y="8338"/>
                    <a:pt x="158" y="10760"/>
                  </a:cubicBezTo>
                  <a:cubicBezTo>
                    <a:pt x="315" y="13025"/>
                    <a:pt x="1689" y="15015"/>
                    <a:pt x="3522" y="15643"/>
                  </a:cubicBezTo>
                  <a:cubicBezTo>
                    <a:pt x="3509" y="17751"/>
                    <a:pt x="3614" y="19846"/>
                    <a:pt x="3850" y="21941"/>
                  </a:cubicBezTo>
                  <a:cubicBezTo>
                    <a:pt x="3928" y="22713"/>
                    <a:pt x="4046" y="23446"/>
                    <a:pt x="4439" y="24061"/>
                  </a:cubicBezTo>
                  <a:cubicBezTo>
                    <a:pt x="5434" y="25619"/>
                    <a:pt x="7267" y="26536"/>
                    <a:pt x="9191" y="26536"/>
                  </a:cubicBezTo>
                  <a:cubicBezTo>
                    <a:pt x="9663" y="26536"/>
                    <a:pt x="10134" y="26483"/>
                    <a:pt x="10592" y="26366"/>
                  </a:cubicBezTo>
                  <a:cubicBezTo>
                    <a:pt x="13027" y="25790"/>
                    <a:pt x="14310" y="23996"/>
                    <a:pt x="14310" y="21207"/>
                  </a:cubicBezTo>
                  <a:cubicBezTo>
                    <a:pt x="14310" y="18458"/>
                    <a:pt x="14271" y="15656"/>
                    <a:pt x="14179" y="12894"/>
                  </a:cubicBezTo>
                  <a:cubicBezTo>
                    <a:pt x="14153" y="12187"/>
                    <a:pt x="14179" y="11454"/>
                    <a:pt x="14193" y="10668"/>
                  </a:cubicBezTo>
                  <a:cubicBezTo>
                    <a:pt x="14232" y="8966"/>
                    <a:pt x="14271" y="7212"/>
                    <a:pt x="13891" y="5680"/>
                  </a:cubicBezTo>
                  <a:cubicBezTo>
                    <a:pt x="13302" y="3323"/>
                    <a:pt x="11509" y="679"/>
                    <a:pt x="8812" y="116"/>
                  </a:cubicBezTo>
                  <a:cubicBezTo>
                    <a:pt x="8443" y="38"/>
                    <a:pt x="8064" y="1"/>
                    <a:pt x="76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66;p43">
              <a:extLst>
                <a:ext uri="{FF2B5EF4-FFF2-40B4-BE49-F238E27FC236}">
                  <a16:creationId xmlns:a16="http://schemas.microsoft.com/office/drawing/2014/main" id="{42EA5D15-BEFE-3224-9B9A-FED36263A634}"/>
                </a:ext>
              </a:extLst>
            </p:cNvPr>
            <p:cNvSpPr/>
            <p:nvPr/>
          </p:nvSpPr>
          <p:spPr>
            <a:xfrm>
              <a:off x="5089950" y="2758150"/>
              <a:ext cx="191275" cy="122575"/>
            </a:xfrm>
            <a:custGeom>
              <a:avLst/>
              <a:gdLst/>
              <a:ahLst/>
              <a:cxnLst/>
              <a:rect l="l" t="t" r="r" b="b"/>
              <a:pathLst>
                <a:path w="7651" h="4903" extrusionOk="0">
                  <a:moveTo>
                    <a:pt x="6315" y="1"/>
                  </a:moveTo>
                  <a:cubicBezTo>
                    <a:pt x="6164" y="1"/>
                    <a:pt x="6005" y="40"/>
                    <a:pt x="5845" y="131"/>
                  </a:cubicBezTo>
                  <a:cubicBezTo>
                    <a:pt x="4103" y="1126"/>
                    <a:pt x="2414" y="2200"/>
                    <a:pt x="765" y="3325"/>
                  </a:cubicBezTo>
                  <a:cubicBezTo>
                    <a:pt x="1" y="3853"/>
                    <a:pt x="511" y="4903"/>
                    <a:pt x="1248" y="4903"/>
                  </a:cubicBezTo>
                  <a:cubicBezTo>
                    <a:pt x="1407" y="4903"/>
                    <a:pt x="1577" y="4853"/>
                    <a:pt x="1747" y="4739"/>
                  </a:cubicBezTo>
                  <a:cubicBezTo>
                    <a:pt x="3383" y="3600"/>
                    <a:pt x="5072" y="2540"/>
                    <a:pt x="6827" y="1545"/>
                  </a:cubicBezTo>
                  <a:cubicBezTo>
                    <a:pt x="7650" y="1073"/>
                    <a:pt x="7101" y="1"/>
                    <a:pt x="63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767;p43">
              <a:extLst>
                <a:ext uri="{FF2B5EF4-FFF2-40B4-BE49-F238E27FC236}">
                  <a16:creationId xmlns:a16="http://schemas.microsoft.com/office/drawing/2014/main" id="{D2793F0A-C164-DD57-4400-22C376B3A228}"/>
                </a:ext>
              </a:extLst>
            </p:cNvPr>
            <p:cNvSpPr/>
            <p:nvPr/>
          </p:nvSpPr>
          <p:spPr>
            <a:xfrm>
              <a:off x="5096300" y="2755550"/>
              <a:ext cx="176775" cy="127975"/>
            </a:xfrm>
            <a:custGeom>
              <a:avLst/>
              <a:gdLst/>
              <a:ahLst/>
              <a:cxnLst/>
              <a:rect l="l" t="t" r="r" b="b"/>
              <a:pathLst>
                <a:path w="7071" h="5119" extrusionOk="0">
                  <a:moveTo>
                    <a:pt x="6062" y="209"/>
                  </a:moveTo>
                  <a:cubicBezTo>
                    <a:pt x="6193" y="209"/>
                    <a:pt x="6337" y="248"/>
                    <a:pt x="6455" y="314"/>
                  </a:cubicBezTo>
                  <a:cubicBezTo>
                    <a:pt x="6703" y="458"/>
                    <a:pt x="6861" y="706"/>
                    <a:pt x="6874" y="994"/>
                  </a:cubicBezTo>
                  <a:cubicBezTo>
                    <a:pt x="6861" y="1243"/>
                    <a:pt x="6717" y="1453"/>
                    <a:pt x="6507" y="1557"/>
                  </a:cubicBezTo>
                  <a:cubicBezTo>
                    <a:pt x="4779" y="2552"/>
                    <a:pt x="3064" y="3626"/>
                    <a:pt x="1427" y="4752"/>
                  </a:cubicBezTo>
                  <a:cubicBezTo>
                    <a:pt x="1300" y="4855"/>
                    <a:pt x="1149" y="4905"/>
                    <a:pt x="993" y="4905"/>
                  </a:cubicBezTo>
                  <a:cubicBezTo>
                    <a:pt x="893" y="4905"/>
                    <a:pt x="792" y="4884"/>
                    <a:pt x="694" y="4843"/>
                  </a:cubicBezTo>
                  <a:cubicBezTo>
                    <a:pt x="445" y="4712"/>
                    <a:pt x="262" y="4451"/>
                    <a:pt x="236" y="4163"/>
                  </a:cubicBezTo>
                  <a:cubicBezTo>
                    <a:pt x="223" y="3901"/>
                    <a:pt x="341" y="3652"/>
                    <a:pt x="563" y="3508"/>
                  </a:cubicBezTo>
                  <a:cubicBezTo>
                    <a:pt x="2200" y="2382"/>
                    <a:pt x="3915" y="1322"/>
                    <a:pt x="5643" y="327"/>
                  </a:cubicBezTo>
                  <a:cubicBezTo>
                    <a:pt x="5761" y="248"/>
                    <a:pt x="5918" y="209"/>
                    <a:pt x="6062" y="209"/>
                  </a:cubicBezTo>
                  <a:close/>
                  <a:moveTo>
                    <a:pt x="6045" y="1"/>
                  </a:moveTo>
                  <a:cubicBezTo>
                    <a:pt x="5865" y="1"/>
                    <a:pt x="5685" y="50"/>
                    <a:pt x="5525" y="143"/>
                  </a:cubicBezTo>
                  <a:cubicBezTo>
                    <a:pt x="3797" y="1138"/>
                    <a:pt x="2095" y="2225"/>
                    <a:pt x="459" y="3351"/>
                  </a:cubicBezTo>
                  <a:cubicBezTo>
                    <a:pt x="170" y="3521"/>
                    <a:pt x="0" y="3848"/>
                    <a:pt x="26" y="4189"/>
                  </a:cubicBezTo>
                  <a:cubicBezTo>
                    <a:pt x="66" y="4542"/>
                    <a:pt x="288" y="4870"/>
                    <a:pt x="616" y="5027"/>
                  </a:cubicBezTo>
                  <a:cubicBezTo>
                    <a:pt x="733" y="5079"/>
                    <a:pt x="851" y="5105"/>
                    <a:pt x="995" y="5118"/>
                  </a:cubicBezTo>
                  <a:cubicBezTo>
                    <a:pt x="1179" y="5105"/>
                    <a:pt x="1375" y="5040"/>
                    <a:pt x="1532" y="4922"/>
                  </a:cubicBezTo>
                  <a:cubicBezTo>
                    <a:pt x="3169" y="3809"/>
                    <a:pt x="4871" y="2736"/>
                    <a:pt x="6599" y="1741"/>
                  </a:cubicBezTo>
                  <a:cubicBezTo>
                    <a:pt x="6887" y="1597"/>
                    <a:pt x="7070" y="1309"/>
                    <a:pt x="7070" y="994"/>
                  </a:cubicBezTo>
                  <a:cubicBezTo>
                    <a:pt x="7057" y="641"/>
                    <a:pt x="6861" y="314"/>
                    <a:pt x="6546" y="143"/>
                  </a:cubicBezTo>
                  <a:cubicBezTo>
                    <a:pt x="6392" y="47"/>
                    <a:pt x="6219" y="1"/>
                    <a:pt x="60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768;p43">
              <a:extLst>
                <a:ext uri="{FF2B5EF4-FFF2-40B4-BE49-F238E27FC236}">
                  <a16:creationId xmlns:a16="http://schemas.microsoft.com/office/drawing/2014/main" id="{84E575C1-9E4E-57CD-723A-BDB8ACC3AEED}"/>
                </a:ext>
              </a:extLst>
            </p:cNvPr>
            <p:cNvSpPr/>
            <p:nvPr/>
          </p:nvSpPr>
          <p:spPr>
            <a:xfrm>
              <a:off x="5098250" y="2905675"/>
              <a:ext cx="178675" cy="114575"/>
            </a:xfrm>
            <a:custGeom>
              <a:avLst/>
              <a:gdLst/>
              <a:ahLst/>
              <a:cxnLst/>
              <a:rect l="l" t="t" r="r" b="b"/>
              <a:pathLst>
                <a:path w="7147" h="4583" extrusionOk="0">
                  <a:moveTo>
                    <a:pt x="5893" y="1"/>
                  </a:moveTo>
                  <a:cubicBezTo>
                    <a:pt x="5754" y="1"/>
                    <a:pt x="5607" y="38"/>
                    <a:pt x="5460" y="121"/>
                  </a:cubicBezTo>
                  <a:cubicBezTo>
                    <a:pt x="3837" y="1051"/>
                    <a:pt x="2253" y="2046"/>
                    <a:pt x="721" y="3106"/>
                  </a:cubicBezTo>
                  <a:cubicBezTo>
                    <a:pt x="0" y="3601"/>
                    <a:pt x="482" y="4582"/>
                    <a:pt x="1170" y="4582"/>
                  </a:cubicBezTo>
                  <a:cubicBezTo>
                    <a:pt x="1319" y="4582"/>
                    <a:pt x="1479" y="4536"/>
                    <a:pt x="1637" y="4429"/>
                  </a:cubicBezTo>
                  <a:cubicBezTo>
                    <a:pt x="3169" y="3368"/>
                    <a:pt x="4753" y="2373"/>
                    <a:pt x="6377" y="1444"/>
                  </a:cubicBezTo>
                  <a:cubicBezTo>
                    <a:pt x="7146" y="1004"/>
                    <a:pt x="6623" y="1"/>
                    <a:pt x="58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769;p43">
              <a:extLst>
                <a:ext uri="{FF2B5EF4-FFF2-40B4-BE49-F238E27FC236}">
                  <a16:creationId xmlns:a16="http://schemas.microsoft.com/office/drawing/2014/main" id="{6C23272B-0759-DB8F-7765-7F45A5989BA4}"/>
                </a:ext>
              </a:extLst>
            </p:cNvPr>
            <p:cNvSpPr/>
            <p:nvPr/>
          </p:nvSpPr>
          <p:spPr>
            <a:xfrm>
              <a:off x="5104150" y="2903250"/>
              <a:ext cx="165650" cy="119700"/>
            </a:xfrm>
            <a:custGeom>
              <a:avLst/>
              <a:gdLst/>
              <a:ahLst/>
              <a:cxnLst/>
              <a:rect l="l" t="t" r="r" b="b"/>
              <a:pathLst>
                <a:path w="6626" h="4788" extrusionOk="0">
                  <a:moveTo>
                    <a:pt x="5651" y="202"/>
                  </a:moveTo>
                  <a:cubicBezTo>
                    <a:pt x="5784" y="202"/>
                    <a:pt x="5918" y="238"/>
                    <a:pt x="6036" y="310"/>
                  </a:cubicBezTo>
                  <a:cubicBezTo>
                    <a:pt x="6259" y="428"/>
                    <a:pt x="6403" y="677"/>
                    <a:pt x="6416" y="938"/>
                  </a:cubicBezTo>
                  <a:cubicBezTo>
                    <a:pt x="6416" y="1161"/>
                    <a:pt x="6285" y="1357"/>
                    <a:pt x="6088" y="1449"/>
                  </a:cubicBezTo>
                  <a:cubicBezTo>
                    <a:pt x="4465" y="2379"/>
                    <a:pt x="2868" y="3387"/>
                    <a:pt x="1336" y="4447"/>
                  </a:cubicBezTo>
                  <a:cubicBezTo>
                    <a:pt x="1220" y="4532"/>
                    <a:pt x="1081" y="4576"/>
                    <a:pt x="940" y="4576"/>
                  </a:cubicBezTo>
                  <a:cubicBezTo>
                    <a:pt x="843" y="4576"/>
                    <a:pt x="746" y="4555"/>
                    <a:pt x="655" y="4513"/>
                  </a:cubicBezTo>
                  <a:cubicBezTo>
                    <a:pt x="419" y="4395"/>
                    <a:pt x="262" y="4159"/>
                    <a:pt x="236" y="3897"/>
                  </a:cubicBezTo>
                  <a:cubicBezTo>
                    <a:pt x="223" y="3649"/>
                    <a:pt x="341" y="3426"/>
                    <a:pt x="537" y="3295"/>
                  </a:cubicBezTo>
                  <a:cubicBezTo>
                    <a:pt x="2069" y="2248"/>
                    <a:pt x="3666" y="1240"/>
                    <a:pt x="5277" y="310"/>
                  </a:cubicBezTo>
                  <a:cubicBezTo>
                    <a:pt x="5388" y="238"/>
                    <a:pt x="5519" y="202"/>
                    <a:pt x="5651" y="202"/>
                  </a:cubicBezTo>
                  <a:close/>
                  <a:moveTo>
                    <a:pt x="5666" y="1"/>
                  </a:moveTo>
                  <a:cubicBezTo>
                    <a:pt x="5496" y="1"/>
                    <a:pt x="5325" y="47"/>
                    <a:pt x="5172" y="140"/>
                  </a:cubicBezTo>
                  <a:cubicBezTo>
                    <a:pt x="3548" y="1069"/>
                    <a:pt x="1951" y="2064"/>
                    <a:pt x="433" y="3125"/>
                  </a:cubicBezTo>
                  <a:cubicBezTo>
                    <a:pt x="158" y="3295"/>
                    <a:pt x="1" y="3596"/>
                    <a:pt x="27" y="3910"/>
                  </a:cubicBezTo>
                  <a:cubicBezTo>
                    <a:pt x="66" y="4251"/>
                    <a:pt x="262" y="4552"/>
                    <a:pt x="577" y="4709"/>
                  </a:cubicBezTo>
                  <a:cubicBezTo>
                    <a:pt x="681" y="4761"/>
                    <a:pt x="812" y="4788"/>
                    <a:pt x="930" y="4788"/>
                  </a:cubicBezTo>
                  <a:cubicBezTo>
                    <a:pt x="1113" y="4788"/>
                    <a:pt x="1297" y="4722"/>
                    <a:pt x="1454" y="4617"/>
                  </a:cubicBezTo>
                  <a:cubicBezTo>
                    <a:pt x="2986" y="3570"/>
                    <a:pt x="4570" y="2562"/>
                    <a:pt x="6193" y="1645"/>
                  </a:cubicBezTo>
                  <a:cubicBezTo>
                    <a:pt x="6455" y="1515"/>
                    <a:pt x="6625" y="1240"/>
                    <a:pt x="6625" y="938"/>
                  </a:cubicBezTo>
                  <a:cubicBezTo>
                    <a:pt x="6625" y="598"/>
                    <a:pt x="6429" y="297"/>
                    <a:pt x="6141" y="127"/>
                  </a:cubicBezTo>
                  <a:cubicBezTo>
                    <a:pt x="5993" y="43"/>
                    <a:pt x="5829" y="1"/>
                    <a:pt x="56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70;p43">
              <a:extLst>
                <a:ext uri="{FF2B5EF4-FFF2-40B4-BE49-F238E27FC236}">
                  <a16:creationId xmlns:a16="http://schemas.microsoft.com/office/drawing/2014/main" id="{33D7238E-57B7-124C-3383-1B7001481539}"/>
                </a:ext>
              </a:extLst>
            </p:cNvPr>
            <p:cNvSpPr/>
            <p:nvPr/>
          </p:nvSpPr>
          <p:spPr>
            <a:xfrm>
              <a:off x="5100200" y="2836925"/>
              <a:ext cx="178650" cy="114575"/>
            </a:xfrm>
            <a:custGeom>
              <a:avLst/>
              <a:gdLst/>
              <a:ahLst/>
              <a:cxnLst/>
              <a:rect l="l" t="t" r="r" b="b"/>
              <a:pathLst>
                <a:path w="7146" h="4583" extrusionOk="0">
                  <a:moveTo>
                    <a:pt x="5901" y="1"/>
                  </a:moveTo>
                  <a:cubicBezTo>
                    <a:pt x="5760" y="1"/>
                    <a:pt x="5611" y="38"/>
                    <a:pt x="5461" y="122"/>
                  </a:cubicBezTo>
                  <a:cubicBezTo>
                    <a:pt x="3837" y="1052"/>
                    <a:pt x="2253" y="2047"/>
                    <a:pt x="721" y="3107"/>
                  </a:cubicBezTo>
                  <a:cubicBezTo>
                    <a:pt x="1" y="3602"/>
                    <a:pt x="482" y="4583"/>
                    <a:pt x="1163" y="4583"/>
                  </a:cubicBezTo>
                  <a:cubicBezTo>
                    <a:pt x="1311" y="4583"/>
                    <a:pt x="1468" y="4537"/>
                    <a:pt x="1625" y="4429"/>
                  </a:cubicBezTo>
                  <a:cubicBezTo>
                    <a:pt x="3170" y="3369"/>
                    <a:pt x="4741" y="2374"/>
                    <a:pt x="6377" y="1444"/>
                  </a:cubicBezTo>
                  <a:cubicBezTo>
                    <a:pt x="7146" y="994"/>
                    <a:pt x="6635" y="1"/>
                    <a:pt x="5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771;p43">
              <a:extLst>
                <a:ext uri="{FF2B5EF4-FFF2-40B4-BE49-F238E27FC236}">
                  <a16:creationId xmlns:a16="http://schemas.microsoft.com/office/drawing/2014/main" id="{C724B891-BF35-A8FB-76FD-0758E9B9C28F}"/>
                </a:ext>
              </a:extLst>
            </p:cNvPr>
            <p:cNvSpPr/>
            <p:nvPr/>
          </p:nvSpPr>
          <p:spPr>
            <a:xfrm>
              <a:off x="5103500" y="2834400"/>
              <a:ext cx="168250" cy="119825"/>
            </a:xfrm>
            <a:custGeom>
              <a:avLst/>
              <a:gdLst/>
              <a:ahLst/>
              <a:cxnLst/>
              <a:rect l="l" t="t" r="r" b="b"/>
              <a:pathLst>
                <a:path w="6730" h="4793" extrusionOk="0">
                  <a:moveTo>
                    <a:pt x="5820" y="207"/>
                  </a:moveTo>
                  <a:cubicBezTo>
                    <a:pt x="5925" y="207"/>
                    <a:pt x="6038" y="245"/>
                    <a:pt x="6141" y="302"/>
                  </a:cubicBezTo>
                  <a:cubicBezTo>
                    <a:pt x="6363" y="433"/>
                    <a:pt x="6507" y="668"/>
                    <a:pt x="6520" y="930"/>
                  </a:cubicBezTo>
                  <a:cubicBezTo>
                    <a:pt x="6520" y="1153"/>
                    <a:pt x="6389" y="1362"/>
                    <a:pt x="6180" y="1454"/>
                  </a:cubicBezTo>
                  <a:cubicBezTo>
                    <a:pt x="4569" y="2383"/>
                    <a:pt x="2972" y="3391"/>
                    <a:pt x="1440" y="4439"/>
                  </a:cubicBezTo>
                  <a:cubicBezTo>
                    <a:pt x="1315" y="4514"/>
                    <a:pt x="1190" y="4546"/>
                    <a:pt x="1072" y="4546"/>
                  </a:cubicBezTo>
                  <a:cubicBezTo>
                    <a:pt x="488" y="4546"/>
                    <a:pt x="75" y="3746"/>
                    <a:pt x="642" y="3300"/>
                  </a:cubicBezTo>
                  <a:cubicBezTo>
                    <a:pt x="2174" y="2239"/>
                    <a:pt x="3758" y="1244"/>
                    <a:pt x="5381" y="315"/>
                  </a:cubicBezTo>
                  <a:cubicBezTo>
                    <a:pt x="5499" y="249"/>
                    <a:pt x="5630" y="210"/>
                    <a:pt x="5774" y="210"/>
                  </a:cubicBezTo>
                  <a:cubicBezTo>
                    <a:pt x="5789" y="208"/>
                    <a:pt x="5805" y="207"/>
                    <a:pt x="5820" y="207"/>
                  </a:cubicBezTo>
                  <a:close/>
                  <a:moveTo>
                    <a:pt x="5772" y="0"/>
                  </a:moveTo>
                  <a:cubicBezTo>
                    <a:pt x="5599" y="0"/>
                    <a:pt x="5426" y="50"/>
                    <a:pt x="5276" y="145"/>
                  </a:cubicBezTo>
                  <a:cubicBezTo>
                    <a:pt x="3653" y="1074"/>
                    <a:pt x="2056" y="2069"/>
                    <a:pt x="524" y="3130"/>
                  </a:cubicBezTo>
                  <a:cubicBezTo>
                    <a:pt x="105" y="3404"/>
                    <a:pt x="0" y="3981"/>
                    <a:pt x="301" y="4386"/>
                  </a:cubicBezTo>
                  <a:cubicBezTo>
                    <a:pt x="472" y="4622"/>
                    <a:pt x="733" y="4779"/>
                    <a:pt x="1035" y="4792"/>
                  </a:cubicBezTo>
                  <a:cubicBezTo>
                    <a:pt x="1218" y="4779"/>
                    <a:pt x="1401" y="4727"/>
                    <a:pt x="1558" y="4609"/>
                  </a:cubicBezTo>
                  <a:cubicBezTo>
                    <a:pt x="3077" y="3562"/>
                    <a:pt x="4674" y="2567"/>
                    <a:pt x="6285" y="1637"/>
                  </a:cubicBezTo>
                  <a:cubicBezTo>
                    <a:pt x="6546" y="1506"/>
                    <a:pt x="6717" y="1231"/>
                    <a:pt x="6730" y="943"/>
                  </a:cubicBezTo>
                  <a:cubicBezTo>
                    <a:pt x="6717" y="603"/>
                    <a:pt x="6533" y="289"/>
                    <a:pt x="6232" y="131"/>
                  </a:cubicBezTo>
                  <a:cubicBezTo>
                    <a:pt x="6093" y="43"/>
                    <a:pt x="5933" y="0"/>
                    <a:pt x="5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772;p43">
              <a:extLst>
                <a:ext uri="{FF2B5EF4-FFF2-40B4-BE49-F238E27FC236}">
                  <a16:creationId xmlns:a16="http://schemas.microsoft.com/office/drawing/2014/main" id="{D1EC44AF-A723-95A6-EA7E-B568488A1079}"/>
                </a:ext>
              </a:extLst>
            </p:cNvPr>
            <p:cNvSpPr/>
            <p:nvPr/>
          </p:nvSpPr>
          <p:spPr>
            <a:xfrm>
              <a:off x="4939525" y="2716150"/>
              <a:ext cx="299825" cy="205675"/>
            </a:xfrm>
            <a:custGeom>
              <a:avLst/>
              <a:gdLst/>
              <a:ahLst/>
              <a:cxnLst/>
              <a:rect l="l" t="t" r="r" b="b"/>
              <a:pathLst>
                <a:path w="11993" h="8227" extrusionOk="0">
                  <a:moveTo>
                    <a:pt x="10999" y="1"/>
                  </a:moveTo>
                  <a:cubicBezTo>
                    <a:pt x="10910" y="1"/>
                    <a:pt x="10820" y="18"/>
                    <a:pt x="10736" y="57"/>
                  </a:cubicBezTo>
                  <a:cubicBezTo>
                    <a:pt x="7358" y="1641"/>
                    <a:pt x="4046" y="3369"/>
                    <a:pt x="825" y="5254"/>
                  </a:cubicBezTo>
                  <a:cubicBezTo>
                    <a:pt x="0" y="5734"/>
                    <a:pt x="541" y="6839"/>
                    <a:pt x="1316" y="6839"/>
                  </a:cubicBezTo>
                  <a:cubicBezTo>
                    <a:pt x="1365" y="6839"/>
                    <a:pt x="1416" y="6835"/>
                    <a:pt x="1466" y="6825"/>
                  </a:cubicBezTo>
                  <a:lnTo>
                    <a:pt x="1466" y="6825"/>
                  </a:lnTo>
                  <a:cubicBezTo>
                    <a:pt x="956" y="7153"/>
                    <a:pt x="1008" y="7873"/>
                    <a:pt x="1401" y="8226"/>
                  </a:cubicBezTo>
                  <a:cubicBezTo>
                    <a:pt x="2907" y="6917"/>
                    <a:pt x="4582" y="5896"/>
                    <a:pt x="6324" y="4927"/>
                  </a:cubicBezTo>
                  <a:lnTo>
                    <a:pt x="6324" y="4927"/>
                  </a:lnTo>
                  <a:cubicBezTo>
                    <a:pt x="4857" y="5555"/>
                    <a:pt x="3378" y="6131"/>
                    <a:pt x="1859" y="6655"/>
                  </a:cubicBezTo>
                  <a:cubicBezTo>
                    <a:pt x="4923" y="4875"/>
                    <a:pt x="8065" y="3212"/>
                    <a:pt x="11273" y="1706"/>
                  </a:cubicBezTo>
                  <a:cubicBezTo>
                    <a:pt x="11705" y="1510"/>
                    <a:pt x="11993" y="1104"/>
                    <a:pt x="11849" y="620"/>
                  </a:cubicBezTo>
                  <a:cubicBezTo>
                    <a:pt x="11743" y="293"/>
                    <a:pt x="11367" y="1"/>
                    <a:pt x="109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773;p43">
              <a:extLst>
                <a:ext uri="{FF2B5EF4-FFF2-40B4-BE49-F238E27FC236}">
                  <a16:creationId xmlns:a16="http://schemas.microsoft.com/office/drawing/2014/main" id="{4CB48D12-4F14-AFA0-9D8B-874DD128E35A}"/>
                </a:ext>
              </a:extLst>
            </p:cNvPr>
            <p:cNvSpPr/>
            <p:nvPr/>
          </p:nvSpPr>
          <p:spPr>
            <a:xfrm>
              <a:off x="4944750" y="2713575"/>
              <a:ext cx="297550" cy="211525"/>
            </a:xfrm>
            <a:custGeom>
              <a:avLst/>
              <a:gdLst/>
              <a:ahLst/>
              <a:cxnLst/>
              <a:rect l="l" t="t" r="r" b="b"/>
              <a:pathLst>
                <a:path w="11902" h="8461" extrusionOk="0">
                  <a:moveTo>
                    <a:pt x="10789" y="199"/>
                  </a:moveTo>
                  <a:lnTo>
                    <a:pt x="10789" y="212"/>
                  </a:lnTo>
                  <a:cubicBezTo>
                    <a:pt x="10893" y="212"/>
                    <a:pt x="10985" y="225"/>
                    <a:pt x="11077" y="264"/>
                  </a:cubicBezTo>
                  <a:cubicBezTo>
                    <a:pt x="11286" y="356"/>
                    <a:pt x="11456" y="526"/>
                    <a:pt x="11535" y="749"/>
                  </a:cubicBezTo>
                  <a:cubicBezTo>
                    <a:pt x="11679" y="1220"/>
                    <a:pt x="11365" y="1547"/>
                    <a:pt x="11024" y="1718"/>
                  </a:cubicBezTo>
                  <a:cubicBezTo>
                    <a:pt x="7882" y="3184"/>
                    <a:pt x="4714" y="4847"/>
                    <a:pt x="1598" y="6666"/>
                  </a:cubicBezTo>
                  <a:lnTo>
                    <a:pt x="1637" y="6745"/>
                  </a:lnTo>
                  <a:lnTo>
                    <a:pt x="1244" y="6824"/>
                  </a:lnTo>
                  <a:cubicBezTo>
                    <a:pt x="1208" y="6828"/>
                    <a:pt x="1171" y="6831"/>
                    <a:pt x="1135" y="6831"/>
                  </a:cubicBezTo>
                  <a:cubicBezTo>
                    <a:pt x="785" y="6831"/>
                    <a:pt x="473" y="6606"/>
                    <a:pt x="354" y="6274"/>
                  </a:cubicBezTo>
                  <a:cubicBezTo>
                    <a:pt x="223" y="5959"/>
                    <a:pt x="354" y="5593"/>
                    <a:pt x="668" y="5436"/>
                  </a:cubicBezTo>
                  <a:cubicBezTo>
                    <a:pt x="3810" y="3603"/>
                    <a:pt x="7136" y="1848"/>
                    <a:pt x="10566" y="251"/>
                  </a:cubicBezTo>
                  <a:cubicBezTo>
                    <a:pt x="10645" y="212"/>
                    <a:pt x="10710" y="199"/>
                    <a:pt x="10789" y="199"/>
                  </a:cubicBezTo>
                  <a:close/>
                  <a:moveTo>
                    <a:pt x="4648" y="5750"/>
                  </a:moveTo>
                  <a:cubicBezTo>
                    <a:pt x="3431" y="6457"/>
                    <a:pt x="2266" y="7269"/>
                    <a:pt x="1192" y="8185"/>
                  </a:cubicBezTo>
                  <a:cubicBezTo>
                    <a:pt x="1035" y="8002"/>
                    <a:pt x="969" y="7779"/>
                    <a:pt x="983" y="7544"/>
                  </a:cubicBezTo>
                  <a:cubicBezTo>
                    <a:pt x="1009" y="7321"/>
                    <a:pt x="1127" y="7125"/>
                    <a:pt x="1310" y="7007"/>
                  </a:cubicBezTo>
                  <a:lnTo>
                    <a:pt x="1663" y="6784"/>
                  </a:lnTo>
                  <a:lnTo>
                    <a:pt x="1690" y="6850"/>
                  </a:lnTo>
                  <a:cubicBezTo>
                    <a:pt x="2685" y="6509"/>
                    <a:pt x="3666" y="6143"/>
                    <a:pt x="4648" y="5750"/>
                  </a:cubicBezTo>
                  <a:close/>
                  <a:moveTo>
                    <a:pt x="10821" y="1"/>
                  </a:moveTo>
                  <a:cubicBezTo>
                    <a:pt x="10709" y="1"/>
                    <a:pt x="10595" y="24"/>
                    <a:pt x="10487" y="68"/>
                  </a:cubicBezTo>
                  <a:cubicBezTo>
                    <a:pt x="7057" y="1665"/>
                    <a:pt x="3719" y="3420"/>
                    <a:pt x="564" y="5266"/>
                  </a:cubicBezTo>
                  <a:cubicBezTo>
                    <a:pt x="171" y="5462"/>
                    <a:pt x="1" y="5933"/>
                    <a:pt x="171" y="6352"/>
                  </a:cubicBezTo>
                  <a:cubicBezTo>
                    <a:pt x="302" y="6706"/>
                    <a:pt x="616" y="6968"/>
                    <a:pt x="996" y="7033"/>
                  </a:cubicBezTo>
                  <a:cubicBezTo>
                    <a:pt x="878" y="7177"/>
                    <a:pt x="812" y="7347"/>
                    <a:pt x="799" y="7530"/>
                  </a:cubicBezTo>
                  <a:cubicBezTo>
                    <a:pt x="760" y="7858"/>
                    <a:pt x="891" y="8172"/>
                    <a:pt x="1127" y="8395"/>
                  </a:cubicBezTo>
                  <a:lnTo>
                    <a:pt x="1192" y="8460"/>
                  </a:lnTo>
                  <a:lnTo>
                    <a:pt x="1257" y="8395"/>
                  </a:lnTo>
                  <a:cubicBezTo>
                    <a:pt x="2815" y="7046"/>
                    <a:pt x="4544" y="6025"/>
                    <a:pt x="6167" y="5108"/>
                  </a:cubicBezTo>
                  <a:lnTo>
                    <a:pt x="6075" y="4925"/>
                  </a:lnTo>
                  <a:cubicBezTo>
                    <a:pt x="4963" y="5410"/>
                    <a:pt x="3837" y="5868"/>
                    <a:pt x="2698" y="6287"/>
                  </a:cubicBezTo>
                  <a:cubicBezTo>
                    <a:pt x="5486" y="4689"/>
                    <a:pt x="8314" y="3210"/>
                    <a:pt x="11116" y="1901"/>
                  </a:cubicBezTo>
                  <a:cubicBezTo>
                    <a:pt x="11653" y="1652"/>
                    <a:pt x="11901" y="1168"/>
                    <a:pt x="11744" y="683"/>
                  </a:cubicBezTo>
                  <a:cubicBezTo>
                    <a:pt x="11640" y="408"/>
                    <a:pt x="11430" y="186"/>
                    <a:pt x="11168" y="81"/>
                  </a:cubicBezTo>
                  <a:cubicBezTo>
                    <a:pt x="11060" y="27"/>
                    <a:pt x="10941" y="1"/>
                    <a:pt x="10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774;p43">
              <a:extLst>
                <a:ext uri="{FF2B5EF4-FFF2-40B4-BE49-F238E27FC236}">
                  <a16:creationId xmlns:a16="http://schemas.microsoft.com/office/drawing/2014/main" id="{D83D5D1D-EE8C-4749-4913-8A27B7D6860D}"/>
                </a:ext>
              </a:extLst>
            </p:cNvPr>
            <p:cNvSpPr/>
            <p:nvPr/>
          </p:nvSpPr>
          <p:spPr>
            <a:xfrm>
              <a:off x="4529075" y="2868800"/>
              <a:ext cx="528300" cy="1171750"/>
            </a:xfrm>
            <a:custGeom>
              <a:avLst/>
              <a:gdLst/>
              <a:ahLst/>
              <a:cxnLst/>
              <a:rect l="l" t="t" r="r" b="b"/>
              <a:pathLst>
                <a:path w="21132" h="46870" extrusionOk="0">
                  <a:moveTo>
                    <a:pt x="15243" y="0"/>
                  </a:moveTo>
                  <a:cubicBezTo>
                    <a:pt x="15138" y="0"/>
                    <a:pt x="15025" y="73"/>
                    <a:pt x="14952" y="182"/>
                  </a:cubicBezTo>
                  <a:cubicBezTo>
                    <a:pt x="14873" y="326"/>
                    <a:pt x="14834" y="484"/>
                    <a:pt x="14821" y="641"/>
                  </a:cubicBezTo>
                  <a:cubicBezTo>
                    <a:pt x="14729" y="1387"/>
                    <a:pt x="14559" y="2107"/>
                    <a:pt x="14284" y="2801"/>
                  </a:cubicBezTo>
                  <a:cubicBezTo>
                    <a:pt x="13865" y="3770"/>
                    <a:pt x="13132" y="4542"/>
                    <a:pt x="12621" y="5459"/>
                  </a:cubicBezTo>
                  <a:cubicBezTo>
                    <a:pt x="12346" y="5956"/>
                    <a:pt x="12202" y="6519"/>
                    <a:pt x="12202" y="7095"/>
                  </a:cubicBezTo>
                  <a:cubicBezTo>
                    <a:pt x="11221" y="8234"/>
                    <a:pt x="10487" y="9687"/>
                    <a:pt x="9833" y="11023"/>
                  </a:cubicBezTo>
                  <a:lnTo>
                    <a:pt x="9610" y="11481"/>
                  </a:lnTo>
                  <a:cubicBezTo>
                    <a:pt x="5460" y="19808"/>
                    <a:pt x="1" y="30648"/>
                    <a:pt x="2894" y="40205"/>
                  </a:cubicBezTo>
                  <a:cubicBezTo>
                    <a:pt x="3745" y="42994"/>
                    <a:pt x="5722" y="45560"/>
                    <a:pt x="8471" y="46489"/>
                  </a:cubicBezTo>
                  <a:cubicBezTo>
                    <a:pt x="9238" y="46748"/>
                    <a:pt x="10038" y="46869"/>
                    <a:pt x="10840" y="46869"/>
                  </a:cubicBezTo>
                  <a:cubicBezTo>
                    <a:pt x="12641" y="46869"/>
                    <a:pt x="14453" y="46257"/>
                    <a:pt x="15921" y="45206"/>
                  </a:cubicBezTo>
                  <a:cubicBezTo>
                    <a:pt x="18042" y="43688"/>
                    <a:pt x="19482" y="41331"/>
                    <a:pt x="20215" y="38817"/>
                  </a:cubicBezTo>
                  <a:cubicBezTo>
                    <a:pt x="20686" y="37181"/>
                    <a:pt x="20752" y="35125"/>
                    <a:pt x="19442" y="34026"/>
                  </a:cubicBezTo>
                  <a:cubicBezTo>
                    <a:pt x="18657" y="33371"/>
                    <a:pt x="17557" y="33240"/>
                    <a:pt x="16615" y="32808"/>
                  </a:cubicBezTo>
                  <a:cubicBezTo>
                    <a:pt x="15161" y="32140"/>
                    <a:pt x="15305" y="31342"/>
                    <a:pt x="15423" y="30124"/>
                  </a:cubicBezTo>
                  <a:cubicBezTo>
                    <a:pt x="15580" y="28475"/>
                    <a:pt x="15475" y="26786"/>
                    <a:pt x="15554" y="25123"/>
                  </a:cubicBezTo>
                  <a:cubicBezTo>
                    <a:pt x="15790" y="20305"/>
                    <a:pt x="16497" y="15252"/>
                    <a:pt x="19325" y="11206"/>
                  </a:cubicBezTo>
                  <a:cubicBezTo>
                    <a:pt x="20189" y="9962"/>
                    <a:pt x="21131" y="9059"/>
                    <a:pt x="20320" y="7422"/>
                  </a:cubicBezTo>
                  <a:cubicBezTo>
                    <a:pt x="19940" y="6729"/>
                    <a:pt x="19442" y="6113"/>
                    <a:pt x="18840" y="5590"/>
                  </a:cubicBezTo>
                  <a:cubicBezTo>
                    <a:pt x="18644" y="5393"/>
                    <a:pt x="18421" y="5223"/>
                    <a:pt x="18186" y="5066"/>
                  </a:cubicBezTo>
                  <a:cubicBezTo>
                    <a:pt x="18186" y="4228"/>
                    <a:pt x="18015" y="3416"/>
                    <a:pt x="17531" y="2919"/>
                  </a:cubicBezTo>
                  <a:cubicBezTo>
                    <a:pt x="17518" y="2906"/>
                    <a:pt x="17505" y="2893"/>
                    <a:pt x="17479" y="2879"/>
                  </a:cubicBezTo>
                  <a:cubicBezTo>
                    <a:pt x="16706" y="2172"/>
                    <a:pt x="15908" y="2906"/>
                    <a:pt x="15698" y="1518"/>
                  </a:cubicBezTo>
                  <a:cubicBezTo>
                    <a:pt x="15633" y="1060"/>
                    <a:pt x="15646" y="575"/>
                    <a:pt x="15449" y="156"/>
                  </a:cubicBezTo>
                  <a:cubicBezTo>
                    <a:pt x="15403" y="46"/>
                    <a:pt x="15326" y="0"/>
                    <a:pt x="152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775;p43">
              <a:extLst>
                <a:ext uri="{FF2B5EF4-FFF2-40B4-BE49-F238E27FC236}">
                  <a16:creationId xmlns:a16="http://schemas.microsoft.com/office/drawing/2014/main" id="{30908A12-4BBC-DA77-12B2-2DB33D1956D0}"/>
                </a:ext>
              </a:extLst>
            </p:cNvPr>
            <p:cNvSpPr/>
            <p:nvPr/>
          </p:nvSpPr>
          <p:spPr>
            <a:xfrm>
              <a:off x="4526450" y="2866775"/>
              <a:ext cx="531900" cy="1176700"/>
            </a:xfrm>
            <a:custGeom>
              <a:avLst/>
              <a:gdLst/>
              <a:ahLst/>
              <a:cxnLst/>
              <a:rect l="l" t="t" r="r" b="b"/>
              <a:pathLst>
                <a:path w="21276" h="47068" extrusionOk="0">
                  <a:moveTo>
                    <a:pt x="15350" y="186"/>
                  </a:moveTo>
                  <a:cubicBezTo>
                    <a:pt x="15400" y="200"/>
                    <a:pt x="15437" y="226"/>
                    <a:pt x="15463" y="290"/>
                  </a:cubicBezTo>
                  <a:cubicBezTo>
                    <a:pt x="15567" y="591"/>
                    <a:pt x="15633" y="905"/>
                    <a:pt x="15659" y="1232"/>
                  </a:cubicBezTo>
                  <a:cubicBezTo>
                    <a:pt x="15672" y="1363"/>
                    <a:pt x="15685" y="1494"/>
                    <a:pt x="15698" y="1625"/>
                  </a:cubicBezTo>
                  <a:cubicBezTo>
                    <a:pt x="15842" y="2528"/>
                    <a:pt x="16248" y="2607"/>
                    <a:pt x="16680" y="2686"/>
                  </a:cubicBezTo>
                  <a:cubicBezTo>
                    <a:pt x="16994" y="2712"/>
                    <a:pt x="17282" y="2843"/>
                    <a:pt x="17518" y="3039"/>
                  </a:cubicBezTo>
                  <a:lnTo>
                    <a:pt x="17557" y="3078"/>
                  </a:lnTo>
                  <a:cubicBezTo>
                    <a:pt x="17976" y="3497"/>
                    <a:pt x="18186" y="4165"/>
                    <a:pt x="18199" y="5147"/>
                  </a:cubicBezTo>
                  <a:lnTo>
                    <a:pt x="18199" y="5212"/>
                  </a:lnTo>
                  <a:lnTo>
                    <a:pt x="18238" y="5238"/>
                  </a:lnTo>
                  <a:cubicBezTo>
                    <a:pt x="18474" y="5396"/>
                    <a:pt x="18696" y="5566"/>
                    <a:pt x="18893" y="5762"/>
                  </a:cubicBezTo>
                  <a:cubicBezTo>
                    <a:pt x="19600" y="6417"/>
                    <a:pt x="20045" y="6967"/>
                    <a:pt x="20346" y="7556"/>
                  </a:cubicBezTo>
                  <a:cubicBezTo>
                    <a:pt x="21040" y="8944"/>
                    <a:pt x="20438" y="9755"/>
                    <a:pt x="19691" y="10790"/>
                  </a:cubicBezTo>
                  <a:cubicBezTo>
                    <a:pt x="19574" y="10934"/>
                    <a:pt x="19469" y="11078"/>
                    <a:pt x="19364" y="11248"/>
                  </a:cubicBezTo>
                  <a:cubicBezTo>
                    <a:pt x="16418" y="15437"/>
                    <a:pt x="15803" y="20648"/>
                    <a:pt x="15567" y="25204"/>
                  </a:cubicBezTo>
                  <a:cubicBezTo>
                    <a:pt x="15528" y="25898"/>
                    <a:pt x="15528" y="26605"/>
                    <a:pt x="15528" y="27299"/>
                  </a:cubicBezTo>
                  <a:cubicBezTo>
                    <a:pt x="15528" y="28254"/>
                    <a:pt x="15528" y="29236"/>
                    <a:pt x="15436" y="30192"/>
                  </a:cubicBezTo>
                  <a:lnTo>
                    <a:pt x="15423" y="30336"/>
                  </a:lnTo>
                  <a:cubicBezTo>
                    <a:pt x="15306" y="31488"/>
                    <a:pt x="15227" y="32313"/>
                    <a:pt x="16693" y="32981"/>
                  </a:cubicBezTo>
                  <a:cubicBezTo>
                    <a:pt x="17034" y="33138"/>
                    <a:pt x="17387" y="33256"/>
                    <a:pt x="17741" y="33374"/>
                  </a:cubicBezTo>
                  <a:cubicBezTo>
                    <a:pt x="18382" y="33570"/>
                    <a:pt x="18998" y="33779"/>
                    <a:pt x="19495" y="34185"/>
                  </a:cubicBezTo>
                  <a:cubicBezTo>
                    <a:pt x="21014" y="35455"/>
                    <a:pt x="20503" y="37890"/>
                    <a:pt x="20228" y="38872"/>
                  </a:cubicBezTo>
                  <a:cubicBezTo>
                    <a:pt x="19456" y="41543"/>
                    <a:pt x="17937" y="43795"/>
                    <a:pt x="15973" y="45209"/>
                  </a:cubicBezTo>
                  <a:cubicBezTo>
                    <a:pt x="14470" y="46282"/>
                    <a:pt x="12680" y="46855"/>
                    <a:pt x="10949" y="46855"/>
                  </a:cubicBezTo>
                  <a:cubicBezTo>
                    <a:pt x="10147" y="46855"/>
                    <a:pt x="9358" y="46732"/>
                    <a:pt x="8615" y="46479"/>
                  </a:cubicBezTo>
                  <a:cubicBezTo>
                    <a:pt x="6089" y="45628"/>
                    <a:pt x="4033" y="43310"/>
                    <a:pt x="3104" y="40260"/>
                  </a:cubicBezTo>
                  <a:cubicBezTo>
                    <a:pt x="236" y="30794"/>
                    <a:pt x="5513" y="20216"/>
                    <a:pt x="9754" y="11732"/>
                  </a:cubicBezTo>
                  <a:lnTo>
                    <a:pt x="10043" y="11143"/>
                  </a:lnTo>
                  <a:cubicBezTo>
                    <a:pt x="10684" y="9860"/>
                    <a:pt x="11404" y="8394"/>
                    <a:pt x="12386" y="7242"/>
                  </a:cubicBezTo>
                  <a:lnTo>
                    <a:pt x="12412" y="7215"/>
                  </a:lnTo>
                  <a:lnTo>
                    <a:pt x="12412" y="7176"/>
                  </a:lnTo>
                  <a:cubicBezTo>
                    <a:pt x="12412" y="6626"/>
                    <a:pt x="12556" y="6076"/>
                    <a:pt x="12831" y="5592"/>
                  </a:cubicBezTo>
                  <a:cubicBezTo>
                    <a:pt x="13041" y="5212"/>
                    <a:pt x="13289" y="4846"/>
                    <a:pt x="13538" y="4492"/>
                  </a:cubicBezTo>
                  <a:cubicBezTo>
                    <a:pt x="13905" y="4008"/>
                    <a:pt x="14219" y="3484"/>
                    <a:pt x="14481" y="2934"/>
                  </a:cubicBezTo>
                  <a:cubicBezTo>
                    <a:pt x="14795" y="2240"/>
                    <a:pt x="14913" y="1507"/>
                    <a:pt x="15031" y="748"/>
                  </a:cubicBezTo>
                  <a:cubicBezTo>
                    <a:pt x="15044" y="604"/>
                    <a:pt x="15083" y="460"/>
                    <a:pt x="15148" y="329"/>
                  </a:cubicBezTo>
                  <a:cubicBezTo>
                    <a:pt x="15187" y="253"/>
                    <a:pt x="15262" y="201"/>
                    <a:pt x="15350" y="186"/>
                  </a:cubicBezTo>
                  <a:close/>
                  <a:moveTo>
                    <a:pt x="15339" y="0"/>
                  </a:moveTo>
                  <a:cubicBezTo>
                    <a:pt x="15183" y="0"/>
                    <a:pt x="15051" y="89"/>
                    <a:pt x="14965" y="224"/>
                  </a:cubicBezTo>
                  <a:cubicBezTo>
                    <a:pt x="14887" y="381"/>
                    <a:pt x="14834" y="552"/>
                    <a:pt x="14821" y="722"/>
                  </a:cubicBezTo>
                  <a:cubicBezTo>
                    <a:pt x="14743" y="1455"/>
                    <a:pt x="14559" y="2175"/>
                    <a:pt x="14297" y="2856"/>
                  </a:cubicBezTo>
                  <a:cubicBezTo>
                    <a:pt x="14036" y="3392"/>
                    <a:pt x="13721" y="3903"/>
                    <a:pt x="13368" y="4387"/>
                  </a:cubicBezTo>
                  <a:cubicBezTo>
                    <a:pt x="13106" y="4741"/>
                    <a:pt x="12857" y="5121"/>
                    <a:pt x="12648" y="5500"/>
                  </a:cubicBezTo>
                  <a:cubicBezTo>
                    <a:pt x="12360" y="5998"/>
                    <a:pt x="12216" y="6561"/>
                    <a:pt x="12203" y="7137"/>
                  </a:cubicBezTo>
                  <a:cubicBezTo>
                    <a:pt x="11221" y="8315"/>
                    <a:pt x="10488" y="9768"/>
                    <a:pt x="9846" y="11051"/>
                  </a:cubicBezTo>
                  <a:lnTo>
                    <a:pt x="9558" y="11641"/>
                  </a:lnTo>
                  <a:cubicBezTo>
                    <a:pt x="5303" y="20164"/>
                    <a:pt x="1" y="30768"/>
                    <a:pt x="2907" y="40325"/>
                  </a:cubicBezTo>
                  <a:cubicBezTo>
                    <a:pt x="3850" y="43428"/>
                    <a:pt x="5958" y="45811"/>
                    <a:pt x="8550" y="46688"/>
                  </a:cubicBezTo>
                  <a:cubicBezTo>
                    <a:pt x="9322" y="46937"/>
                    <a:pt x="10121" y="47068"/>
                    <a:pt x="10933" y="47068"/>
                  </a:cubicBezTo>
                  <a:cubicBezTo>
                    <a:pt x="12779" y="47042"/>
                    <a:pt x="14572" y="46466"/>
                    <a:pt x="16078" y="45379"/>
                  </a:cubicBezTo>
                  <a:cubicBezTo>
                    <a:pt x="18081" y="43939"/>
                    <a:pt x="19626" y="41661"/>
                    <a:pt x="20398" y="38938"/>
                  </a:cubicBezTo>
                  <a:cubicBezTo>
                    <a:pt x="20700" y="37916"/>
                    <a:pt x="21210" y="35390"/>
                    <a:pt x="19600" y="34041"/>
                  </a:cubicBezTo>
                  <a:cubicBezTo>
                    <a:pt x="19076" y="33596"/>
                    <a:pt x="18422" y="33387"/>
                    <a:pt x="17793" y="33177"/>
                  </a:cubicBezTo>
                  <a:cubicBezTo>
                    <a:pt x="17440" y="33072"/>
                    <a:pt x="17099" y="32941"/>
                    <a:pt x="16759" y="32797"/>
                  </a:cubicBezTo>
                  <a:cubicBezTo>
                    <a:pt x="15436" y="32195"/>
                    <a:pt x="15502" y="31514"/>
                    <a:pt x="15607" y="30362"/>
                  </a:cubicBezTo>
                  <a:lnTo>
                    <a:pt x="15633" y="30218"/>
                  </a:lnTo>
                  <a:cubicBezTo>
                    <a:pt x="15725" y="29249"/>
                    <a:pt x="15725" y="28254"/>
                    <a:pt x="15725" y="27299"/>
                  </a:cubicBezTo>
                  <a:cubicBezTo>
                    <a:pt x="15725" y="26618"/>
                    <a:pt x="15725" y="25911"/>
                    <a:pt x="15764" y="25217"/>
                  </a:cubicBezTo>
                  <a:cubicBezTo>
                    <a:pt x="15986" y="20687"/>
                    <a:pt x="16615" y="15516"/>
                    <a:pt x="19521" y="11366"/>
                  </a:cubicBezTo>
                  <a:cubicBezTo>
                    <a:pt x="19626" y="11209"/>
                    <a:pt x="19731" y="11064"/>
                    <a:pt x="19849" y="10907"/>
                  </a:cubicBezTo>
                  <a:cubicBezTo>
                    <a:pt x="20608" y="9873"/>
                    <a:pt x="21276" y="8970"/>
                    <a:pt x="20516" y="7477"/>
                  </a:cubicBezTo>
                  <a:cubicBezTo>
                    <a:pt x="20215" y="6862"/>
                    <a:pt x="19757" y="6286"/>
                    <a:pt x="19037" y="5618"/>
                  </a:cubicBezTo>
                  <a:cubicBezTo>
                    <a:pt x="18827" y="5435"/>
                    <a:pt x="18618" y="5265"/>
                    <a:pt x="18395" y="5108"/>
                  </a:cubicBezTo>
                  <a:cubicBezTo>
                    <a:pt x="18382" y="4086"/>
                    <a:pt x="18147" y="3392"/>
                    <a:pt x="17701" y="2947"/>
                  </a:cubicBezTo>
                  <a:lnTo>
                    <a:pt x="17662" y="2908"/>
                  </a:lnTo>
                  <a:cubicBezTo>
                    <a:pt x="17400" y="2672"/>
                    <a:pt x="17073" y="2528"/>
                    <a:pt x="16720" y="2489"/>
                  </a:cubicBezTo>
                  <a:cubicBezTo>
                    <a:pt x="16301" y="2424"/>
                    <a:pt x="16026" y="2358"/>
                    <a:pt x="15908" y="1599"/>
                  </a:cubicBezTo>
                  <a:cubicBezTo>
                    <a:pt x="15895" y="1468"/>
                    <a:pt x="15882" y="1350"/>
                    <a:pt x="15869" y="1219"/>
                  </a:cubicBezTo>
                  <a:cubicBezTo>
                    <a:pt x="15842" y="866"/>
                    <a:pt x="15777" y="538"/>
                    <a:pt x="15646" y="211"/>
                  </a:cubicBezTo>
                  <a:cubicBezTo>
                    <a:pt x="15607" y="93"/>
                    <a:pt x="15502" y="2"/>
                    <a:pt x="15371" y="2"/>
                  </a:cubicBezTo>
                  <a:cubicBezTo>
                    <a:pt x="15360" y="1"/>
                    <a:pt x="15350" y="0"/>
                    <a:pt x="15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776;p43">
              <a:extLst>
                <a:ext uri="{FF2B5EF4-FFF2-40B4-BE49-F238E27FC236}">
                  <a16:creationId xmlns:a16="http://schemas.microsoft.com/office/drawing/2014/main" id="{0C433967-48E0-0F5C-2016-654FABDB94EB}"/>
                </a:ext>
              </a:extLst>
            </p:cNvPr>
            <p:cNvSpPr/>
            <p:nvPr/>
          </p:nvSpPr>
          <p:spPr>
            <a:xfrm>
              <a:off x="4894675" y="2575450"/>
              <a:ext cx="362350" cy="600400"/>
            </a:xfrm>
            <a:custGeom>
              <a:avLst/>
              <a:gdLst/>
              <a:ahLst/>
              <a:cxnLst/>
              <a:rect l="l" t="t" r="r" b="b"/>
              <a:pathLst>
                <a:path w="14494" h="24016" extrusionOk="0">
                  <a:moveTo>
                    <a:pt x="9986" y="1"/>
                  </a:moveTo>
                  <a:cubicBezTo>
                    <a:pt x="9931" y="1"/>
                    <a:pt x="9876" y="6"/>
                    <a:pt x="9820" y="16"/>
                  </a:cubicBezTo>
                  <a:lnTo>
                    <a:pt x="851" y="1534"/>
                  </a:lnTo>
                  <a:cubicBezTo>
                    <a:pt x="341" y="1613"/>
                    <a:pt x="1" y="2084"/>
                    <a:pt x="79" y="2595"/>
                  </a:cubicBezTo>
                  <a:lnTo>
                    <a:pt x="3588" y="23254"/>
                  </a:lnTo>
                  <a:cubicBezTo>
                    <a:pt x="3669" y="23697"/>
                    <a:pt x="4052" y="24015"/>
                    <a:pt x="4495" y="24015"/>
                  </a:cubicBezTo>
                  <a:cubicBezTo>
                    <a:pt x="4550" y="24015"/>
                    <a:pt x="4605" y="24011"/>
                    <a:pt x="4661" y="24001"/>
                  </a:cubicBezTo>
                  <a:lnTo>
                    <a:pt x="13643" y="22495"/>
                  </a:lnTo>
                  <a:cubicBezTo>
                    <a:pt x="14140" y="22403"/>
                    <a:pt x="14494" y="21932"/>
                    <a:pt x="14402" y="21421"/>
                  </a:cubicBezTo>
                  <a:lnTo>
                    <a:pt x="10906" y="775"/>
                  </a:lnTo>
                  <a:cubicBezTo>
                    <a:pt x="10825" y="320"/>
                    <a:pt x="10432" y="1"/>
                    <a:pt x="99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777;p43">
              <a:extLst>
                <a:ext uri="{FF2B5EF4-FFF2-40B4-BE49-F238E27FC236}">
                  <a16:creationId xmlns:a16="http://schemas.microsoft.com/office/drawing/2014/main" id="{DF5C863A-E11E-74DC-3422-0CF1688F9705}"/>
                </a:ext>
              </a:extLst>
            </p:cNvPr>
            <p:cNvSpPr/>
            <p:nvPr/>
          </p:nvSpPr>
          <p:spPr>
            <a:xfrm>
              <a:off x="4903500" y="2582500"/>
              <a:ext cx="344025" cy="584675"/>
            </a:xfrm>
            <a:custGeom>
              <a:avLst/>
              <a:gdLst/>
              <a:ahLst/>
              <a:cxnLst/>
              <a:rect l="l" t="t" r="r" b="b"/>
              <a:pathLst>
                <a:path w="13761" h="23387" extrusionOk="0">
                  <a:moveTo>
                    <a:pt x="9655" y="0"/>
                  </a:moveTo>
                  <a:cubicBezTo>
                    <a:pt x="9623" y="0"/>
                    <a:pt x="9591" y="3"/>
                    <a:pt x="9558" y="9"/>
                  </a:cubicBezTo>
                  <a:lnTo>
                    <a:pt x="498" y="1540"/>
                  </a:lnTo>
                  <a:cubicBezTo>
                    <a:pt x="210" y="1580"/>
                    <a:pt x="1" y="1868"/>
                    <a:pt x="53" y="2156"/>
                  </a:cubicBezTo>
                  <a:lnTo>
                    <a:pt x="3575" y="22946"/>
                  </a:lnTo>
                  <a:cubicBezTo>
                    <a:pt x="3622" y="23203"/>
                    <a:pt x="3856" y="23387"/>
                    <a:pt x="4119" y="23387"/>
                  </a:cubicBezTo>
                  <a:cubicBezTo>
                    <a:pt x="4151" y="23387"/>
                    <a:pt x="4184" y="23384"/>
                    <a:pt x="4217" y="23378"/>
                  </a:cubicBezTo>
                  <a:lnTo>
                    <a:pt x="13263" y="21859"/>
                  </a:lnTo>
                  <a:cubicBezTo>
                    <a:pt x="13564" y="21807"/>
                    <a:pt x="13761" y="21532"/>
                    <a:pt x="13722" y="21231"/>
                  </a:cubicBezTo>
                  <a:lnTo>
                    <a:pt x="10187" y="454"/>
                  </a:lnTo>
                  <a:cubicBezTo>
                    <a:pt x="10140" y="185"/>
                    <a:pt x="9917" y="0"/>
                    <a:pt x="96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78;p43">
              <a:extLst>
                <a:ext uri="{FF2B5EF4-FFF2-40B4-BE49-F238E27FC236}">
                  <a16:creationId xmlns:a16="http://schemas.microsoft.com/office/drawing/2014/main" id="{30D04D7A-1174-D230-DA7B-F262556BB826}"/>
                </a:ext>
              </a:extLst>
            </p:cNvPr>
            <p:cNvSpPr/>
            <p:nvPr/>
          </p:nvSpPr>
          <p:spPr>
            <a:xfrm>
              <a:off x="4962425" y="2585325"/>
              <a:ext cx="132900" cy="43050"/>
            </a:xfrm>
            <a:custGeom>
              <a:avLst/>
              <a:gdLst/>
              <a:ahLst/>
              <a:cxnLst/>
              <a:rect l="l" t="t" r="r" b="b"/>
              <a:pathLst>
                <a:path w="5316" h="1722" extrusionOk="0">
                  <a:moveTo>
                    <a:pt x="5277" y="0"/>
                  </a:moveTo>
                  <a:lnTo>
                    <a:pt x="1" y="891"/>
                  </a:lnTo>
                  <a:lnTo>
                    <a:pt x="118" y="1310"/>
                  </a:lnTo>
                  <a:cubicBezTo>
                    <a:pt x="206" y="1561"/>
                    <a:pt x="431" y="1721"/>
                    <a:pt x="685" y="1721"/>
                  </a:cubicBezTo>
                  <a:cubicBezTo>
                    <a:pt x="736" y="1721"/>
                    <a:pt x="787" y="1715"/>
                    <a:pt x="838" y="1702"/>
                  </a:cubicBezTo>
                  <a:lnTo>
                    <a:pt x="4766" y="1048"/>
                  </a:lnTo>
                  <a:cubicBezTo>
                    <a:pt x="5067" y="1008"/>
                    <a:pt x="5303" y="747"/>
                    <a:pt x="5316" y="432"/>
                  </a:cubicBezTo>
                  <a:lnTo>
                    <a:pt x="52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779;p43">
              <a:extLst>
                <a:ext uri="{FF2B5EF4-FFF2-40B4-BE49-F238E27FC236}">
                  <a16:creationId xmlns:a16="http://schemas.microsoft.com/office/drawing/2014/main" id="{5B1A3108-9205-543C-4AEE-376A9709F862}"/>
                </a:ext>
              </a:extLst>
            </p:cNvPr>
            <p:cNvSpPr/>
            <p:nvPr/>
          </p:nvSpPr>
          <p:spPr>
            <a:xfrm>
              <a:off x="5061039" y="2725432"/>
              <a:ext cx="123842" cy="143431"/>
            </a:xfrm>
            <a:custGeom>
              <a:avLst/>
              <a:gdLst/>
              <a:ahLst/>
              <a:cxnLst/>
              <a:rect l="l" t="t" r="r" b="b"/>
              <a:pathLst>
                <a:path w="5709" h="6612" extrusionOk="0">
                  <a:moveTo>
                    <a:pt x="4727" y="0"/>
                  </a:moveTo>
                  <a:lnTo>
                    <a:pt x="1" y="786"/>
                  </a:lnTo>
                  <a:lnTo>
                    <a:pt x="983" y="6612"/>
                  </a:lnTo>
                  <a:lnTo>
                    <a:pt x="5709" y="5826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780;p43">
              <a:extLst>
                <a:ext uri="{FF2B5EF4-FFF2-40B4-BE49-F238E27FC236}">
                  <a16:creationId xmlns:a16="http://schemas.microsoft.com/office/drawing/2014/main" id="{D39607C0-A802-AC33-E40E-23F215A32F4D}"/>
                </a:ext>
              </a:extLst>
            </p:cNvPr>
            <p:cNvSpPr/>
            <p:nvPr/>
          </p:nvSpPr>
          <p:spPr>
            <a:xfrm>
              <a:off x="4943747" y="2743893"/>
              <a:ext cx="123842" cy="143149"/>
            </a:xfrm>
            <a:custGeom>
              <a:avLst/>
              <a:gdLst/>
              <a:ahLst/>
              <a:cxnLst/>
              <a:rect l="l" t="t" r="r" b="b"/>
              <a:pathLst>
                <a:path w="5709" h="6599" extrusionOk="0">
                  <a:moveTo>
                    <a:pt x="4727" y="0"/>
                  </a:moveTo>
                  <a:lnTo>
                    <a:pt x="1" y="786"/>
                  </a:lnTo>
                  <a:lnTo>
                    <a:pt x="983" y="6599"/>
                  </a:lnTo>
                  <a:lnTo>
                    <a:pt x="5709" y="5813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781;p43">
              <a:extLst>
                <a:ext uri="{FF2B5EF4-FFF2-40B4-BE49-F238E27FC236}">
                  <a16:creationId xmlns:a16="http://schemas.microsoft.com/office/drawing/2014/main" id="{CFB778B3-AAF3-F7E3-F682-DBC0D9AA0F6E}"/>
                </a:ext>
              </a:extLst>
            </p:cNvPr>
            <p:cNvSpPr/>
            <p:nvPr/>
          </p:nvSpPr>
          <p:spPr>
            <a:xfrm>
              <a:off x="5085464" y="2868560"/>
              <a:ext cx="124124" cy="143453"/>
            </a:xfrm>
            <a:custGeom>
              <a:avLst/>
              <a:gdLst/>
              <a:ahLst/>
              <a:cxnLst/>
              <a:rect l="l" t="t" r="r" b="b"/>
              <a:pathLst>
                <a:path w="5722" h="6613" extrusionOk="0">
                  <a:moveTo>
                    <a:pt x="4727" y="1"/>
                  </a:moveTo>
                  <a:lnTo>
                    <a:pt x="1" y="786"/>
                  </a:lnTo>
                  <a:lnTo>
                    <a:pt x="996" y="6612"/>
                  </a:lnTo>
                  <a:lnTo>
                    <a:pt x="5722" y="5827"/>
                  </a:lnTo>
                  <a:lnTo>
                    <a:pt x="4727" y="1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782;p43">
              <a:extLst>
                <a:ext uri="{FF2B5EF4-FFF2-40B4-BE49-F238E27FC236}">
                  <a16:creationId xmlns:a16="http://schemas.microsoft.com/office/drawing/2014/main" id="{7D9ABA31-59DE-CB35-02EA-4EA0FF8449BA}"/>
                </a:ext>
              </a:extLst>
            </p:cNvPr>
            <p:cNvSpPr/>
            <p:nvPr/>
          </p:nvSpPr>
          <p:spPr>
            <a:xfrm>
              <a:off x="4968173" y="2887020"/>
              <a:ext cx="124124" cy="143453"/>
            </a:xfrm>
            <a:custGeom>
              <a:avLst/>
              <a:gdLst/>
              <a:ahLst/>
              <a:cxnLst/>
              <a:rect l="l" t="t" r="r" b="b"/>
              <a:pathLst>
                <a:path w="5722" h="6613" extrusionOk="0">
                  <a:moveTo>
                    <a:pt x="4727" y="1"/>
                  </a:moveTo>
                  <a:lnTo>
                    <a:pt x="1" y="786"/>
                  </a:lnTo>
                  <a:lnTo>
                    <a:pt x="996" y="6612"/>
                  </a:lnTo>
                  <a:lnTo>
                    <a:pt x="5722" y="5827"/>
                  </a:lnTo>
                  <a:lnTo>
                    <a:pt x="4727" y="1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783;p43">
              <a:extLst>
                <a:ext uri="{FF2B5EF4-FFF2-40B4-BE49-F238E27FC236}">
                  <a16:creationId xmlns:a16="http://schemas.microsoft.com/office/drawing/2014/main" id="{CE49BBF5-1F07-032B-9794-25E51B9C6B1B}"/>
                </a:ext>
              </a:extLst>
            </p:cNvPr>
            <p:cNvSpPr/>
            <p:nvPr/>
          </p:nvSpPr>
          <p:spPr>
            <a:xfrm>
              <a:off x="4962100" y="2698875"/>
              <a:ext cx="8425" cy="6650"/>
            </a:xfrm>
            <a:custGeom>
              <a:avLst/>
              <a:gdLst/>
              <a:ahLst/>
              <a:cxnLst/>
              <a:rect l="l" t="t" r="r" b="b"/>
              <a:pathLst>
                <a:path w="337" h="266" extrusionOk="0">
                  <a:moveTo>
                    <a:pt x="144" y="1"/>
                  </a:moveTo>
                  <a:cubicBezTo>
                    <a:pt x="140" y="1"/>
                    <a:pt x="136" y="1"/>
                    <a:pt x="131" y="1"/>
                  </a:cubicBezTo>
                  <a:cubicBezTo>
                    <a:pt x="53" y="14"/>
                    <a:pt x="0" y="80"/>
                    <a:pt x="27" y="158"/>
                  </a:cubicBezTo>
                  <a:cubicBezTo>
                    <a:pt x="27" y="217"/>
                    <a:pt x="90" y="265"/>
                    <a:pt x="150" y="265"/>
                  </a:cubicBezTo>
                  <a:cubicBezTo>
                    <a:pt x="157" y="265"/>
                    <a:pt x="164" y="265"/>
                    <a:pt x="171" y="263"/>
                  </a:cubicBezTo>
                  <a:cubicBezTo>
                    <a:pt x="336" y="225"/>
                    <a:pt x="291" y="1"/>
                    <a:pt x="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784;p43">
              <a:extLst>
                <a:ext uri="{FF2B5EF4-FFF2-40B4-BE49-F238E27FC236}">
                  <a16:creationId xmlns:a16="http://schemas.microsoft.com/office/drawing/2014/main" id="{E8987C35-3B74-EF27-9F09-E0377B7C43BE}"/>
                </a:ext>
              </a:extLst>
            </p:cNvPr>
            <p:cNvSpPr/>
            <p:nvPr/>
          </p:nvSpPr>
          <p:spPr>
            <a:xfrm>
              <a:off x="4950425" y="2700800"/>
              <a:ext cx="8875" cy="6650"/>
            </a:xfrm>
            <a:custGeom>
              <a:avLst/>
              <a:gdLst/>
              <a:ahLst/>
              <a:cxnLst/>
              <a:rect l="l" t="t" r="r" b="b"/>
              <a:pathLst>
                <a:path w="355" h="266" extrusionOk="0">
                  <a:moveTo>
                    <a:pt x="179" y="1"/>
                  </a:moveTo>
                  <a:cubicBezTo>
                    <a:pt x="171" y="1"/>
                    <a:pt x="162" y="2"/>
                    <a:pt x="153" y="3"/>
                  </a:cubicBezTo>
                  <a:cubicBezTo>
                    <a:pt x="0" y="41"/>
                    <a:pt x="33" y="265"/>
                    <a:pt x="192" y="265"/>
                  </a:cubicBezTo>
                  <a:cubicBezTo>
                    <a:pt x="197" y="265"/>
                    <a:pt x="201" y="265"/>
                    <a:pt x="206" y="265"/>
                  </a:cubicBezTo>
                  <a:cubicBezTo>
                    <a:pt x="355" y="215"/>
                    <a:pt x="327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785;p43">
              <a:extLst>
                <a:ext uri="{FF2B5EF4-FFF2-40B4-BE49-F238E27FC236}">
                  <a16:creationId xmlns:a16="http://schemas.microsoft.com/office/drawing/2014/main" id="{59886B5F-46F0-9D8F-F6FF-36312F2A0680}"/>
                </a:ext>
              </a:extLst>
            </p:cNvPr>
            <p:cNvSpPr/>
            <p:nvPr/>
          </p:nvSpPr>
          <p:spPr>
            <a:xfrm>
              <a:off x="4940175" y="2702450"/>
              <a:ext cx="7225" cy="6675"/>
            </a:xfrm>
            <a:custGeom>
              <a:avLst/>
              <a:gdLst/>
              <a:ahLst/>
              <a:cxnLst/>
              <a:rect l="l" t="t" r="r" b="b"/>
              <a:pathLst>
                <a:path w="289" h="267" extrusionOk="0">
                  <a:moveTo>
                    <a:pt x="151" y="0"/>
                  </a:moveTo>
                  <a:cubicBezTo>
                    <a:pt x="145" y="0"/>
                    <a:pt x="138" y="1"/>
                    <a:pt x="131" y="2"/>
                  </a:cubicBezTo>
                  <a:cubicBezTo>
                    <a:pt x="53" y="15"/>
                    <a:pt x="0" y="81"/>
                    <a:pt x="27" y="159"/>
                  </a:cubicBezTo>
                  <a:cubicBezTo>
                    <a:pt x="27" y="228"/>
                    <a:pt x="76" y="267"/>
                    <a:pt x="141" y="267"/>
                  </a:cubicBezTo>
                  <a:cubicBezTo>
                    <a:pt x="151" y="267"/>
                    <a:pt x="161" y="266"/>
                    <a:pt x="171" y="264"/>
                  </a:cubicBezTo>
                  <a:cubicBezTo>
                    <a:pt x="249" y="251"/>
                    <a:pt x="288" y="186"/>
                    <a:pt x="275" y="120"/>
                  </a:cubicBezTo>
                  <a:cubicBezTo>
                    <a:pt x="264" y="50"/>
                    <a:pt x="210" y="0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786;p43">
              <a:extLst>
                <a:ext uri="{FF2B5EF4-FFF2-40B4-BE49-F238E27FC236}">
                  <a16:creationId xmlns:a16="http://schemas.microsoft.com/office/drawing/2014/main" id="{8DF990A9-C791-E5A1-3DA8-F67085BC48CA}"/>
                </a:ext>
              </a:extLst>
            </p:cNvPr>
            <p:cNvSpPr/>
            <p:nvPr/>
          </p:nvSpPr>
          <p:spPr>
            <a:xfrm>
              <a:off x="4892375" y="2810375"/>
              <a:ext cx="55350" cy="148750"/>
            </a:xfrm>
            <a:custGeom>
              <a:avLst/>
              <a:gdLst/>
              <a:ahLst/>
              <a:cxnLst/>
              <a:rect l="l" t="t" r="r" b="b"/>
              <a:pathLst>
                <a:path w="2214" h="5950" extrusionOk="0">
                  <a:moveTo>
                    <a:pt x="742" y="1"/>
                  </a:moveTo>
                  <a:cubicBezTo>
                    <a:pt x="373" y="1"/>
                    <a:pt x="111" y="294"/>
                    <a:pt x="184" y="713"/>
                  </a:cubicBezTo>
                  <a:cubicBezTo>
                    <a:pt x="394" y="1957"/>
                    <a:pt x="328" y="3240"/>
                    <a:pt x="1" y="4457"/>
                  </a:cubicBezTo>
                  <a:lnTo>
                    <a:pt x="2030" y="5950"/>
                  </a:lnTo>
                  <a:cubicBezTo>
                    <a:pt x="2056" y="5452"/>
                    <a:pt x="2109" y="4955"/>
                    <a:pt x="2161" y="4470"/>
                  </a:cubicBezTo>
                  <a:cubicBezTo>
                    <a:pt x="2213" y="3999"/>
                    <a:pt x="2187" y="3567"/>
                    <a:pt x="2187" y="3122"/>
                  </a:cubicBezTo>
                  <a:cubicBezTo>
                    <a:pt x="2200" y="2258"/>
                    <a:pt x="2148" y="1341"/>
                    <a:pt x="1650" y="595"/>
                  </a:cubicBezTo>
                  <a:cubicBezTo>
                    <a:pt x="1506" y="359"/>
                    <a:pt x="1297" y="176"/>
                    <a:pt x="1035" y="58"/>
                  </a:cubicBezTo>
                  <a:cubicBezTo>
                    <a:pt x="933" y="19"/>
                    <a:pt x="834" y="1"/>
                    <a:pt x="7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787;p43">
              <a:extLst>
                <a:ext uri="{FF2B5EF4-FFF2-40B4-BE49-F238E27FC236}">
                  <a16:creationId xmlns:a16="http://schemas.microsoft.com/office/drawing/2014/main" id="{D7BF4A23-0762-5D16-AFBC-627EC859327F}"/>
                </a:ext>
              </a:extLst>
            </p:cNvPr>
            <p:cNvSpPr/>
            <p:nvPr/>
          </p:nvSpPr>
          <p:spPr>
            <a:xfrm>
              <a:off x="4889775" y="2807825"/>
              <a:ext cx="60250" cy="151300"/>
            </a:xfrm>
            <a:custGeom>
              <a:avLst/>
              <a:gdLst/>
              <a:ahLst/>
              <a:cxnLst/>
              <a:rect l="l" t="t" r="r" b="b"/>
              <a:pathLst>
                <a:path w="2410" h="6052" extrusionOk="0">
                  <a:moveTo>
                    <a:pt x="873" y="1"/>
                  </a:moveTo>
                  <a:cubicBezTo>
                    <a:pt x="708" y="1"/>
                    <a:pt x="542" y="56"/>
                    <a:pt x="406" y="160"/>
                  </a:cubicBezTo>
                  <a:cubicBezTo>
                    <a:pt x="210" y="330"/>
                    <a:pt x="131" y="592"/>
                    <a:pt x="183" y="841"/>
                  </a:cubicBezTo>
                  <a:cubicBezTo>
                    <a:pt x="393" y="2072"/>
                    <a:pt x="327" y="3328"/>
                    <a:pt x="0" y="4533"/>
                  </a:cubicBezTo>
                  <a:lnTo>
                    <a:pt x="210" y="4585"/>
                  </a:lnTo>
                  <a:cubicBezTo>
                    <a:pt x="537" y="3355"/>
                    <a:pt x="602" y="2072"/>
                    <a:pt x="393" y="802"/>
                  </a:cubicBezTo>
                  <a:cubicBezTo>
                    <a:pt x="354" y="631"/>
                    <a:pt x="406" y="435"/>
                    <a:pt x="537" y="317"/>
                  </a:cubicBezTo>
                  <a:cubicBezTo>
                    <a:pt x="638" y="247"/>
                    <a:pt x="752" y="210"/>
                    <a:pt x="870" y="210"/>
                  </a:cubicBezTo>
                  <a:cubicBezTo>
                    <a:pt x="951" y="210"/>
                    <a:pt x="1033" y="228"/>
                    <a:pt x="1113" y="265"/>
                  </a:cubicBezTo>
                  <a:cubicBezTo>
                    <a:pt x="1336" y="357"/>
                    <a:pt x="1532" y="540"/>
                    <a:pt x="1676" y="749"/>
                  </a:cubicBezTo>
                  <a:cubicBezTo>
                    <a:pt x="2147" y="1456"/>
                    <a:pt x="2213" y="2347"/>
                    <a:pt x="2200" y="3211"/>
                  </a:cubicBezTo>
                  <a:lnTo>
                    <a:pt x="2200" y="3630"/>
                  </a:lnTo>
                  <a:cubicBezTo>
                    <a:pt x="2200" y="3931"/>
                    <a:pt x="2200" y="4245"/>
                    <a:pt x="2173" y="4546"/>
                  </a:cubicBezTo>
                  <a:lnTo>
                    <a:pt x="2134" y="4913"/>
                  </a:lnTo>
                  <a:cubicBezTo>
                    <a:pt x="2095" y="5279"/>
                    <a:pt x="2043" y="5659"/>
                    <a:pt x="2029" y="6039"/>
                  </a:cubicBezTo>
                  <a:lnTo>
                    <a:pt x="2226" y="6052"/>
                  </a:lnTo>
                  <a:cubicBezTo>
                    <a:pt x="2252" y="5672"/>
                    <a:pt x="2291" y="5292"/>
                    <a:pt x="2331" y="4939"/>
                  </a:cubicBezTo>
                  <a:lnTo>
                    <a:pt x="2357" y="4572"/>
                  </a:lnTo>
                  <a:cubicBezTo>
                    <a:pt x="2396" y="4258"/>
                    <a:pt x="2396" y="3944"/>
                    <a:pt x="2396" y="3630"/>
                  </a:cubicBezTo>
                  <a:lnTo>
                    <a:pt x="2396" y="3211"/>
                  </a:lnTo>
                  <a:cubicBezTo>
                    <a:pt x="2409" y="2320"/>
                    <a:pt x="2344" y="1391"/>
                    <a:pt x="1833" y="631"/>
                  </a:cubicBezTo>
                  <a:cubicBezTo>
                    <a:pt x="1676" y="383"/>
                    <a:pt x="1453" y="186"/>
                    <a:pt x="1178" y="69"/>
                  </a:cubicBezTo>
                  <a:cubicBezTo>
                    <a:pt x="1082" y="23"/>
                    <a:pt x="978" y="1"/>
                    <a:pt x="8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788;p43">
              <a:extLst>
                <a:ext uri="{FF2B5EF4-FFF2-40B4-BE49-F238E27FC236}">
                  <a16:creationId xmlns:a16="http://schemas.microsoft.com/office/drawing/2014/main" id="{7EF0278E-3531-640F-F8E5-9EF4C90A4B10}"/>
                </a:ext>
              </a:extLst>
            </p:cNvPr>
            <p:cNvSpPr/>
            <p:nvPr/>
          </p:nvSpPr>
          <p:spPr>
            <a:xfrm>
              <a:off x="4917250" y="2960400"/>
              <a:ext cx="44875" cy="128350"/>
            </a:xfrm>
            <a:custGeom>
              <a:avLst/>
              <a:gdLst/>
              <a:ahLst/>
              <a:cxnLst/>
              <a:rect l="l" t="t" r="r" b="b"/>
              <a:pathLst>
                <a:path w="1795" h="5134" extrusionOk="0">
                  <a:moveTo>
                    <a:pt x="1428" y="1"/>
                  </a:moveTo>
                  <a:cubicBezTo>
                    <a:pt x="1362" y="14"/>
                    <a:pt x="1323" y="53"/>
                    <a:pt x="1336" y="119"/>
                  </a:cubicBezTo>
                  <a:cubicBezTo>
                    <a:pt x="1585" y="2344"/>
                    <a:pt x="1441" y="3313"/>
                    <a:pt x="40" y="4963"/>
                  </a:cubicBezTo>
                  <a:cubicBezTo>
                    <a:pt x="1" y="5002"/>
                    <a:pt x="1" y="5068"/>
                    <a:pt x="53" y="5107"/>
                  </a:cubicBezTo>
                  <a:cubicBezTo>
                    <a:pt x="66" y="5120"/>
                    <a:pt x="93" y="5133"/>
                    <a:pt x="119" y="5133"/>
                  </a:cubicBezTo>
                  <a:cubicBezTo>
                    <a:pt x="145" y="5133"/>
                    <a:pt x="171" y="5120"/>
                    <a:pt x="197" y="5094"/>
                  </a:cubicBezTo>
                  <a:cubicBezTo>
                    <a:pt x="1637" y="3392"/>
                    <a:pt x="1794" y="2358"/>
                    <a:pt x="1533" y="93"/>
                  </a:cubicBezTo>
                  <a:cubicBezTo>
                    <a:pt x="1533" y="40"/>
                    <a:pt x="1480" y="1"/>
                    <a:pt x="1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789;p43">
              <a:extLst>
                <a:ext uri="{FF2B5EF4-FFF2-40B4-BE49-F238E27FC236}">
                  <a16:creationId xmlns:a16="http://schemas.microsoft.com/office/drawing/2014/main" id="{6A893A61-4E40-96BC-4197-5FE7189FBDFE}"/>
                </a:ext>
              </a:extLst>
            </p:cNvPr>
            <p:cNvSpPr/>
            <p:nvPr/>
          </p:nvSpPr>
          <p:spPr>
            <a:xfrm>
              <a:off x="4944750" y="3069750"/>
              <a:ext cx="29475" cy="11800"/>
            </a:xfrm>
            <a:custGeom>
              <a:avLst/>
              <a:gdLst/>
              <a:ahLst/>
              <a:cxnLst/>
              <a:rect l="l" t="t" r="r" b="b"/>
              <a:pathLst>
                <a:path w="1179" h="472" extrusionOk="0">
                  <a:moveTo>
                    <a:pt x="816" y="0"/>
                  </a:moveTo>
                  <a:cubicBezTo>
                    <a:pt x="545" y="0"/>
                    <a:pt x="280" y="144"/>
                    <a:pt x="79" y="288"/>
                  </a:cubicBezTo>
                  <a:cubicBezTo>
                    <a:pt x="1" y="340"/>
                    <a:pt x="40" y="471"/>
                    <a:pt x="132" y="471"/>
                  </a:cubicBezTo>
                  <a:cubicBezTo>
                    <a:pt x="158" y="471"/>
                    <a:pt x="184" y="458"/>
                    <a:pt x="197" y="445"/>
                  </a:cubicBezTo>
                  <a:cubicBezTo>
                    <a:pt x="335" y="346"/>
                    <a:pt x="569" y="211"/>
                    <a:pt x="799" y="211"/>
                  </a:cubicBezTo>
                  <a:cubicBezTo>
                    <a:pt x="875" y="211"/>
                    <a:pt x="950" y="226"/>
                    <a:pt x="1022" y="262"/>
                  </a:cubicBezTo>
                  <a:cubicBezTo>
                    <a:pt x="1034" y="265"/>
                    <a:pt x="1047" y="266"/>
                    <a:pt x="1060" y="266"/>
                  </a:cubicBezTo>
                  <a:cubicBezTo>
                    <a:pt x="1102" y="266"/>
                    <a:pt x="1143" y="249"/>
                    <a:pt x="1153" y="209"/>
                  </a:cubicBezTo>
                  <a:cubicBezTo>
                    <a:pt x="1179" y="157"/>
                    <a:pt x="1166" y="91"/>
                    <a:pt x="1113" y="65"/>
                  </a:cubicBezTo>
                  <a:cubicBezTo>
                    <a:pt x="1015" y="20"/>
                    <a:pt x="915" y="0"/>
                    <a:pt x="8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790;p43">
              <a:extLst>
                <a:ext uri="{FF2B5EF4-FFF2-40B4-BE49-F238E27FC236}">
                  <a16:creationId xmlns:a16="http://schemas.microsoft.com/office/drawing/2014/main" id="{B1C2DC9C-E029-6DE8-8591-E62D3E49A26D}"/>
                </a:ext>
              </a:extLst>
            </p:cNvPr>
            <p:cNvSpPr/>
            <p:nvPr/>
          </p:nvSpPr>
          <p:spPr>
            <a:xfrm>
              <a:off x="5097625" y="2917225"/>
              <a:ext cx="394800" cy="239000"/>
            </a:xfrm>
            <a:custGeom>
              <a:avLst/>
              <a:gdLst/>
              <a:ahLst/>
              <a:cxnLst/>
              <a:rect l="l" t="t" r="r" b="b"/>
              <a:pathLst>
                <a:path w="15792" h="9560" extrusionOk="0">
                  <a:moveTo>
                    <a:pt x="1477" y="1"/>
                  </a:moveTo>
                  <a:cubicBezTo>
                    <a:pt x="456" y="1"/>
                    <a:pt x="0" y="1441"/>
                    <a:pt x="1610" y="2068"/>
                  </a:cubicBezTo>
                  <a:cubicBezTo>
                    <a:pt x="6127" y="3849"/>
                    <a:pt x="10212" y="5852"/>
                    <a:pt x="13668" y="9269"/>
                  </a:cubicBezTo>
                  <a:cubicBezTo>
                    <a:pt x="13875" y="9473"/>
                    <a:pt x="14108" y="9559"/>
                    <a:pt x="14333" y="9559"/>
                  </a:cubicBezTo>
                  <a:cubicBezTo>
                    <a:pt x="15105" y="9559"/>
                    <a:pt x="15791" y="8554"/>
                    <a:pt x="15082" y="7855"/>
                  </a:cubicBezTo>
                  <a:cubicBezTo>
                    <a:pt x="11377" y="4202"/>
                    <a:pt x="6821" y="1519"/>
                    <a:pt x="1819" y="52"/>
                  </a:cubicBezTo>
                  <a:cubicBezTo>
                    <a:pt x="1700" y="17"/>
                    <a:pt x="1585" y="1"/>
                    <a:pt x="1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791;p43">
              <a:extLst>
                <a:ext uri="{FF2B5EF4-FFF2-40B4-BE49-F238E27FC236}">
                  <a16:creationId xmlns:a16="http://schemas.microsoft.com/office/drawing/2014/main" id="{7E24BBB1-A382-2FD3-3B75-04C2A709331B}"/>
                </a:ext>
              </a:extLst>
            </p:cNvPr>
            <p:cNvSpPr/>
            <p:nvPr/>
          </p:nvSpPr>
          <p:spPr>
            <a:xfrm>
              <a:off x="5105775" y="2914500"/>
              <a:ext cx="380025" cy="244275"/>
            </a:xfrm>
            <a:custGeom>
              <a:avLst/>
              <a:gdLst/>
              <a:ahLst/>
              <a:cxnLst/>
              <a:rect l="l" t="t" r="r" b="b"/>
              <a:pathLst>
                <a:path w="15201" h="9771" extrusionOk="0">
                  <a:moveTo>
                    <a:pt x="1123" y="213"/>
                  </a:moveTo>
                  <a:cubicBezTo>
                    <a:pt x="1133" y="213"/>
                    <a:pt x="1143" y="213"/>
                    <a:pt x="1153" y="214"/>
                  </a:cubicBezTo>
                  <a:cubicBezTo>
                    <a:pt x="1258" y="214"/>
                    <a:pt x="1363" y="227"/>
                    <a:pt x="1467" y="266"/>
                  </a:cubicBezTo>
                  <a:cubicBezTo>
                    <a:pt x="6442" y="1719"/>
                    <a:pt x="10972" y="4403"/>
                    <a:pt x="14677" y="8043"/>
                  </a:cubicBezTo>
                  <a:cubicBezTo>
                    <a:pt x="14900" y="8239"/>
                    <a:pt x="14992" y="8540"/>
                    <a:pt x="14913" y="8828"/>
                  </a:cubicBezTo>
                  <a:cubicBezTo>
                    <a:pt x="14821" y="9169"/>
                    <a:pt x="14559" y="9430"/>
                    <a:pt x="14219" y="9535"/>
                  </a:cubicBezTo>
                  <a:cubicBezTo>
                    <a:pt x="14148" y="9554"/>
                    <a:pt x="14075" y="9563"/>
                    <a:pt x="14004" y="9563"/>
                  </a:cubicBezTo>
                  <a:cubicBezTo>
                    <a:pt x="13775" y="9563"/>
                    <a:pt x="13554" y="9469"/>
                    <a:pt x="13394" y="9300"/>
                  </a:cubicBezTo>
                  <a:cubicBezTo>
                    <a:pt x="9742" y="5699"/>
                    <a:pt x="5434" y="3709"/>
                    <a:pt x="1310" y="2086"/>
                  </a:cubicBezTo>
                  <a:cubicBezTo>
                    <a:pt x="394" y="1732"/>
                    <a:pt x="237" y="1143"/>
                    <a:pt x="368" y="750"/>
                  </a:cubicBezTo>
                  <a:cubicBezTo>
                    <a:pt x="482" y="432"/>
                    <a:pt x="782" y="213"/>
                    <a:pt x="1123" y="213"/>
                  </a:cubicBezTo>
                  <a:close/>
                  <a:moveTo>
                    <a:pt x="1146" y="1"/>
                  </a:moveTo>
                  <a:cubicBezTo>
                    <a:pt x="658" y="1"/>
                    <a:pt x="308" y="302"/>
                    <a:pt x="171" y="672"/>
                  </a:cubicBezTo>
                  <a:cubicBezTo>
                    <a:pt x="1" y="1195"/>
                    <a:pt x="250" y="1889"/>
                    <a:pt x="1232" y="2269"/>
                  </a:cubicBezTo>
                  <a:cubicBezTo>
                    <a:pt x="5329" y="3879"/>
                    <a:pt x="9624" y="5869"/>
                    <a:pt x="13250" y="9444"/>
                  </a:cubicBezTo>
                  <a:cubicBezTo>
                    <a:pt x="13447" y="9653"/>
                    <a:pt x="13708" y="9771"/>
                    <a:pt x="13997" y="9771"/>
                  </a:cubicBezTo>
                  <a:cubicBezTo>
                    <a:pt x="14088" y="9771"/>
                    <a:pt x="14180" y="9758"/>
                    <a:pt x="14271" y="9732"/>
                  </a:cubicBezTo>
                  <a:cubicBezTo>
                    <a:pt x="14677" y="9614"/>
                    <a:pt x="14992" y="9286"/>
                    <a:pt x="15109" y="8881"/>
                  </a:cubicBezTo>
                  <a:cubicBezTo>
                    <a:pt x="15201" y="8514"/>
                    <a:pt x="15083" y="8134"/>
                    <a:pt x="14808" y="7886"/>
                  </a:cubicBezTo>
                  <a:cubicBezTo>
                    <a:pt x="11090" y="4220"/>
                    <a:pt x="6521" y="1536"/>
                    <a:pt x="1520" y="56"/>
                  </a:cubicBezTo>
                  <a:cubicBezTo>
                    <a:pt x="1388" y="18"/>
                    <a:pt x="1263" y="1"/>
                    <a:pt x="1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792;p43">
              <a:extLst>
                <a:ext uri="{FF2B5EF4-FFF2-40B4-BE49-F238E27FC236}">
                  <a16:creationId xmlns:a16="http://schemas.microsoft.com/office/drawing/2014/main" id="{609FD459-4754-02CB-6E23-85D5553F3A2D}"/>
                </a:ext>
              </a:extLst>
            </p:cNvPr>
            <p:cNvSpPr/>
            <p:nvPr/>
          </p:nvSpPr>
          <p:spPr>
            <a:xfrm>
              <a:off x="5174550" y="3006400"/>
              <a:ext cx="390525" cy="238850"/>
            </a:xfrm>
            <a:custGeom>
              <a:avLst/>
              <a:gdLst/>
              <a:ahLst/>
              <a:cxnLst/>
              <a:rect l="l" t="t" r="r" b="b"/>
              <a:pathLst>
                <a:path w="15621" h="9554" extrusionOk="0">
                  <a:moveTo>
                    <a:pt x="1357" y="0"/>
                  </a:moveTo>
                  <a:cubicBezTo>
                    <a:pt x="341" y="0"/>
                    <a:pt x="1" y="1636"/>
                    <a:pt x="1125" y="1971"/>
                  </a:cubicBezTo>
                  <a:cubicBezTo>
                    <a:pt x="5786" y="3345"/>
                    <a:pt x="10041" y="5846"/>
                    <a:pt x="13497" y="9263"/>
                  </a:cubicBezTo>
                  <a:cubicBezTo>
                    <a:pt x="13708" y="9467"/>
                    <a:pt x="13942" y="9553"/>
                    <a:pt x="14168" y="9553"/>
                  </a:cubicBezTo>
                  <a:cubicBezTo>
                    <a:pt x="14942" y="9553"/>
                    <a:pt x="15621" y="8548"/>
                    <a:pt x="14911" y="7849"/>
                  </a:cubicBezTo>
                  <a:cubicBezTo>
                    <a:pt x="11206" y="4196"/>
                    <a:pt x="6650" y="1513"/>
                    <a:pt x="1662" y="46"/>
                  </a:cubicBezTo>
                  <a:cubicBezTo>
                    <a:pt x="1555" y="15"/>
                    <a:pt x="1453" y="0"/>
                    <a:pt x="13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793;p43">
              <a:extLst>
                <a:ext uri="{FF2B5EF4-FFF2-40B4-BE49-F238E27FC236}">
                  <a16:creationId xmlns:a16="http://schemas.microsoft.com/office/drawing/2014/main" id="{F8FF82BE-9625-545E-534E-1898D5983B07}"/>
                </a:ext>
              </a:extLst>
            </p:cNvPr>
            <p:cNvSpPr/>
            <p:nvPr/>
          </p:nvSpPr>
          <p:spPr>
            <a:xfrm>
              <a:off x="5181075" y="3003600"/>
              <a:ext cx="377725" cy="244200"/>
            </a:xfrm>
            <a:custGeom>
              <a:avLst/>
              <a:gdLst/>
              <a:ahLst/>
              <a:cxnLst/>
              <a:rect l="l" t="t" r="r" b="b"/>
              <a:pathLst>
                <a:path w="15109" h="9768" extrusionOk="0">
                  <a:moveTo>
                    <a:pt x="1100" y="211"/>
                  </a:moveTo>
                  <a:cubicBezTo>
                    <a:pt x="1192" y="211"/>
                    <a:pt x="1283" y="224"/>
                    <a:pt x="1375" y="250"/>
                  </a:cubicBezTo>
                  <a:cubicBezTo>
                    <a:pt x="6350" y="1716"/>
                    <a:pt x="10880" y="4387"/>
                    <a:pt x="14585" y="8027"/>
                  </a:cubicBezTo>
                  <a:cubicBezTo>
                    <a:pt x="14794" y="8236"/>
                    <a:pt x="14899" y="8537"/>
                    <a:pt x="14821" y="8825"/>
                  </a:cubicBezTo>
                  <a:cubicBezTo>
                    <a:pt x="14729" y="9166"/>
                    <a:pt x="14467" y="9427"/>
                    <a:pt x="14127" y="9532"/>
                  </a:cubicBezTo>
                  <a:cubicBezTo>
                    <a:pt x="14055" y="9551"/>
                    <a:pt x="13983" y="9560"/>
                    <a:pt x="13912" y="9560"/>
                  </a:cubicBezTo>
                  <a:cubicBezTo>
                    <a:pt x="13682" y="9560"/>
                    <a:pt x="13462" y="9466"/>
                    <a:pt x="13302" y="9297"/>
                  </a:cubicBezTo>
                  <a:cubicBezTo>
                    <a:pt x="9832" y="5880"/>
                    <a:pt x="5564" y="3366"/>
                    <a:pt x="890" y="1978"/>
                  </a:cubicBezTo>
                  <a:cubicBezTo>
                    <a:pt x="589" y="1900"/>
                    <a:pt x="367" y="1677"/>
                    <a:pt x="288" y="1376"/>
                  </a:cubicBezTo>
                  <a:cubicBezTo>
                    <a:pt x="210" y="1035"/>
                    <a:pt x="314" y="669"/>
                    <a:pt x="563" y="420"/>
                  </a:cubicBezTo>
                  <a:cubicBezTo>
                    <a:pt x="707" y="289"/>
                    <a:pt x="890" y="211"/>
                    <a:pt x="1100" y="211"/>
                  </a:cubicBezTo>
                  <a:close/>
                  <a:moveTo>
                    <a:pt x="1100" y="0"/>
                  </a:moveTo>
                  <a:cubicBezTo>
                    <a:pt x="848" y="0"/>
                    <a:pt x="602" y="94"/>
                    <a:pt x="419" y="276"/>
                  </a:cubicBezTo>
                  <a:cubicBezTo>
                    <a:pt x="118" y="564"/>
                    <a:pt x="0" y="996"/>
                    <a:pt x="92" y="1415"/>
                  </a:cubicBezTo>
                  <a:cubicBezTo>
                    <a:pt x="183" y="1782"/>
                    <a:pt x="471" y="2083"/>
                    <a:pt x="838" y="2174"/>
                  </a:cubicBezTo>
                  <a:cubicBezTo>
                    <a:pt x="5473" y="3536"/>
                    <a:pt x="9715" y="6037"/>
                    <a:pt x="13158" y="9441"/>
                  </a:cubicBezTo>
                  <a:cubicBezTo>
                    <a:pt x="13354" y="9637"/>
                    <a:pt x="13616" y="9755"/>
                    <a:pt x="13891" y="9768"/>
                  </a:cubicBezTo>
                  <a:cubicBezTo>
                    <a:pt x="13983" y="9755"/>
                    <a:pt x="14074" y="9742"/>
                    <a:pt x="14166" y="9716"/>
                  </a:cubicBezTo>
                  <a:cubicBezTo>
                    <a:pt x="14572" y="9598"/>
                    <a:pt x="14886" y="9283"/>
                    <a:pt x="15004" y="8878"/>
                  </a:cubicBezTo>
                  <a:cubicBezTo>
                    <a:pt x="15109" y="8511"/>
                    <a:pt x="14991" y="8131"/>
                    <a:pt x="14716" y="7883"/>
                  </a:cubicBezTo>
                  <a:cubicBezTo>
                    <a:pt x="10998" y="4217"/>
                    <a:pt x="6428" y="1520"/>
                    <a:pt x="1427" y="54"/>
                  </a:cubicBezTo>
                  <a:cubicBezTo>
                    <a:pt x="1320" y="18"/>
                    <a:pt x="1209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794;p43">
              <a:extLst>
                <a:ext uri="{FF2B5EF4-FFF2-40B4-BE49-F238E27FC236}">
                  <a16:creationId xmlns:a16="http://schemas.microsoft.com/office/drawing/2014/main" id="{939442D9-2AC5-F8BA-B679-C75C9CBFC685}"/>
                </a:ext>
              </a:extLst>
            </p:cNvPr>
            <p:cNvSpPr/>
            <p:nvPr/>
          </p:nvSpPr>
          <p:spPr>
            <a:xfrm>
              <a:off x="5177825" y="3047950"/>
              <a:ext cx="390525" cy="238850"/>
            </a:xfrm>
            <a:custGeom>
              <a:avLst/>
              <a:gdLst/>
              <a:ahLst/>
              <a:cxnLst/>
              <a:rect l="l" t="t" r="r" b="b"/>
              <a:pathLst>
                <a:path w="15621" h="9554" extrusionOk="0">
                  <a:moveTo>
                    <a:pt x="1347" y="1"/>
                  </a:moveTo>
                  <a:cubicBezTo>
                    <a:pt x="341" y="1"/>
                    <a:pt x="1" y="1637"/>
                    <a:pt x="1125" y="1972"/>
                  </a:cubicBezTo>
                  <a:cubicBezTo>
                    <a:pt x="5786" y="3346"/>
                    <a:pt x="10041" y="5847"/>
                    <a:pt x="13497" y="9264"/>
                  </a:cubicBezTo>
                  <a:cubicBezTo>
                    <a:pt x="13705" y="9468"/>
                    <a:pt x="13937" y="9554"/>
                    <a:pt x="14163" y="9554"/>
                  </a:cubicBezTo>
                  <a:cubicBezTo>
                    <a:pt x="14934" y="9554"/>
                    <a:pt x="15620" y="8549"/>
                    <a:pt x="14911" y="7850"/>
                  </a:cubicBezTo>
                  <a:cubicBezTo>
                    <a:pt x="11206" y="4197"/>
                    <a:pt x="6650" y="1513"/>
                    <a:pt x="1649" y="47"/>
                  </a:cubicBezTo>
                  <a:cubicBezTo>
                    <a:pt x="1543" y="15"/>
                    <a:pt x="1442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795;p43">
              <a:extLst>
                <a:ext uri="{FF2B5EF4-FFF2-40B4-BE49-F238E27FC236}">
                  <a16:creationId xmlns:a16="http://schemas.microsoft.com/office/drawing/2014/main" id="{3D8546E9-1D81-87E1-806F-81A42E66C76A}"/>
                </a:ext>
              </a:extLst>
            </p:cNvPr>
            <p:cNvSpPr/>
            <p:nvPr/>
          </p:nvSpPr>
          <p:spPr>
            <a:xfrm>
              <a:off x="5184350" y="3044900"/>
              <a:ext cx="377725" cy="244475"/>
            </a:xfrm>
            <a:custGeom>
              <a:avLst/>
              <a:gdLst/>
              <a:ahLst/>
              <a:cxnLst/>
              <a:rect l="l" t="t" r="r" b="b"/>
              <a:pathLst>
                <a:path w="15109" h="9779" extrusionOk="0">
                  <a:moveTo>
                    <a:pt x="1094" y="221"/>
                  </a:moveTo>
                  <a:cubicBezTo>
                    <a:pt x="1196" y="222"/>
                    <a:pt x="1285" y="235"/>
                    <a:pt x="1375" y="261"/>
                  </a:cubicBezTo>
                  <a:cubicBezTo>
                    <a:pt x="6350" y="1727"/>
                    <a:pt x="10893" y="4398"/>
                    <a:pt x="14585" y="8037"/>
                  </a:cubicBezTo>
                  <a:cubicBezTo>
                    <a:pt x="14807" y="8234"/>
                    <a:pt x="14899" y="8548"/>
                    <a:pt x="14820" y="8836"/>
                  </a:cubicBezTo>
                  <a:cubicBezTo>
                    <a:pt x="14729" y="9176"/>
                    <a:pt x="14467" y="9438"/>
                    <a:pt x="14127" y="9530"/>
                  </a:cubicBezTo>
                  <a:cubicBezTo>
                    <a:pt x="14052" y="9554"/>
                    <a:pt x="13975" y="9565"/>
                    <a:pt x="13899" y="9565"/>
                  </a:cubicBezTo>
                  <a:cubicBezTo>
                    <a:pt x="13682" y="9565"/>
                    <a:pt x="13470" y="9472"/>
                    <a:pt x="13315" y="9307"/>
                  </a:cubicBezTo>
                  <a:cubicBezTo>
                    <a:pt x="9832" y="5877"/>
                    <a:pt x="5577" y="3363"/>
                    <a:pt x="903" y="1989"/>
                  </a:cubicBezTo>
                  <a:cubicBezTo>
                    <a:pt x="602" y="1910"/>
                    <a:pt x="367" y="1675"/>
                    <a:pt x="301" y="1387"/>
                  </a:cubicBezTo>
                  <a:cubicBezTo>
                    <a:pt x="223" y="1033"/>
                    <a:pt x="314" y="680"/>
                    <a:pt x="563" y="431"/>
                  </a:cubicBezTo>
                  <a:cubicBezTo>
                    <a:pt x="706" y="301"/>
                    <a:pt x="900" y="223"/>
                    <a:pt x="1094" y="221"/>
                  </a:cubicBezTo>
                  <a:close/>
                  <a:moveTo>
                    <a:pt x="1114" y="0"/>
                  </a:moveTo>
                  <a:cubicBezTo>
                    <a:pt x="861" y="0"/>
                    <a:pt x="614" y="98"/>
                    <a:pt x="419" y="274"/>
                  </a:cubicBezTo>
                  <a:cubicBezTo>
                    <a:pt x="118" y="575"/>
                    <a:pt x="0" y="1007"/>
                    <a:pt x="92" y="1426"/>
                  </a:cubicBezTo>
                  <a:cubicBezTo>
                    <a:pt x="183" y="1792"/>
                    <a:pt x="471" y="2080"/>
                    <a:pt x="838" y="2185"/>
                  </a:cubicBezTo>
                  <a:cubicBezTo>
                    <a:pt x="5486" y="3547"/>
                    <a:pt x="9714" y="6047"/>
                    <a:pt x="13171" y="9451"/>
                  </a:cubicBezTo>
                  <a:cubicBezTo>
                    <a:pt x="13354" y="9648"/>
                    <a:pt x="13629" y="9766"/>
                    <a:pt x="13904" y="9779"/>
                  </a:cubicBezTo>
                  <a:cubicBezTo>
                    <a:pt x="13996" y="9779"/>
                    <a:pt x="14087" y="9766"/>
                    <a:pt x="14179" y="9739"/>
                  </a:cubicBezTo>
                  <a:cubicBezTo>
                    <a:pt x="14585" y="9621"/>
                    <a:pt x="14899" y="9294"/>
                    <a:pt x="15017" y="8888"/>
                  </a:cubicBezTo>
                  <a:cubicBezTo>
                    <a:pt x="15108" y="8535"/>
                    <a:pt x="14991" y="8142"/>
                    <a:pt x="14716" y="7893"/>
                  </a:cubicBezTo>
                  <a:cubicBezTo>
                    <a:pt x="10998" y="4228"/>
                    <a:pt x="6441" y="1531"/>
                    <a:pt x="1427" y="51"/>
                  </a:cubicBezTo>
                  <a:cubicBezTo>
                    <a:pt x="1324" y="17"/>
                    <a:pt x="1219" y="0"/>
                    <a:pt x="1114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796;p43">
              <a:extLst>
                <a:ext uri="{FF2B5EF4-FFF2-40B4-BE49-F238E27FC236}">
                  <a16:creationId xmlns:a16="http://schemas.microsoft.com/office/drawing/2014/main" id="{D53F9462-0B0D-3426-3223-ECA0D0851403}"/>
                </a:ext>
              </a:extLst>
            </p:cNvPr>
            <p:cNvSpPr/>
            <p:nvPr/>
          </p:nvSpPr>
          <p:spPr>
            <a:xfrm>
              <a:off x="4894350" y="2820250"/>
              <a:ext cx="37000" cy="32875"/>
            </a:xfrm>
            <a:custGeom>
              <a:avLst/>
              <a:gdLst/>
              <a:ahLst/>
              <a:cxnLst/>
              <a:rect l="l" t="t" r="r" b="b"/>
              <a:pathLst>
                <a:path w="1480" h="1315" extrusionOk="0">
                  <a:moveTo>
                    <a:pt x="801" y="0"/>
                  </a:moveTo>
                  <a:cubicBezTo>
                    <a:pt x="783" y="0"/>
                    <a:pt x="765" y="1"/>
                    <a:pt x="747" y="4"/>
                  </a:cubicBezTo>
                  <a:cubicBezTo>
                    <a:pt x="524" y="17"/>
                    <a:pt x="302" y="43"/>
                    <a:pt x="92" y="108"/>
                  </a:cubicBezTo>
                  <a:cubicBezTo>
                    <a:pt x="40" y="121"/>
                    <a:pt x="0" y="174"/>
                    <a:pt x="27" y="226"/>
                  </a:cubicBezTo>
                  <a:cubicBezTo>
                    <a:pt x="38" y="281"/>
                    <a:pt x="76" y="308"/>
                    <a:pt x="118" y="308"/>
                  </a:cubicBezTo>
                  <a:cubicBezTo>
                    <a:pt x="127" y="308"/>
                    <a:pt x="136" y="307"/>
                    <a:pt x="144" y="305"/>
                  </a:cubicBezTo>
                  <a:cubicBezTo>
                    <a:pt x="341" y="252"/>
                    <a:pt x="550" y="213"/>
                    <a:pt x="747" y="213"/>
                  </a:cubicBezTo>
                  <a:cubicBezTo>
                    <a:pt x="768" y="208"/>
                    <a:pt x="789" y="205"/>
                    <a:pt x="810" y="205"/>
                  </a:cubicBezTo>
                  <a:cubicBezTo>
                    <a:pt x="891" y="205"/>
                    <a:pt x="964" y="245"/>
                    <a:pt x="995" y="318"/>
                  </a:cubicBezTo>
                  <a:cubicBezTo>
                    <a:pt x="1126" y="501"/>
                    <a:pt x="1218" y="711"/>
                    <a:pt x="1270" y="920"/>
                  </a:cubicBezTo>
                  <a:cubicBezTo>
                    <a:pt x="1270" y="933"/>
                    <a:pt x="1270" y="959"/>
                    <a:pt x="1270" y="972"/>
                  </a:cubicBezTo>
                  <a:cubicBezTo>
                    <a:pt x="1270" y="972"/>
                    <a:pt x="1257" y="985"/>
                    <a:pt x="1218" y="999"/>
                  </a:cubicBezTo>
                  <a:cubicBezTo>
                    <a:pt x="1042" y="1076"/>
                    <a:pt x="847" y="1106"/>
                    <a:pt x="649" y="1106"/>
                  </a:cubicBezTo>
                  <a:cubicBezTo>
                    <a:pt x="612" y="1106"/>
                    <a:pt x="574" y="1105"/>
                    <a:pt x="537" y="1103"/>
                  </a:cubicBezTo>
                  <a:cubicBezTo>
                    <a:pt x="393" y="1103"/>
                    <a:pt x="393" y="1300"/>
                    <a:pt x="537" y="1313"/>
                  </a:cubicBezTo>
                  <a:lnTo>
                    <a:pt x="629" y="1313"/>
                  </a:lnTo>
                  <a:cubicBezTo>
                    <a:pt x="653" y="1314"/>
                    <a:pt x="677" y="1315"/>
                    <a:pt x="701" y="1315"/>
                  </a:cubicBezTo>
                  <a:cubicBezTo>
                    <a:pt x="912" y="1315"/>
                    <a:pt x="1123" y="1264"/>
                    <a:pt x="1323" y="1182"/>
                  </a:cubicBezTo>
                  <a:cubicBezTo>
                    <a:pt x="1388" y="1156"/>
                    <a:pt x="1441" y="1103"/>
                    <a:pt x="1467" y="1038"/>
                  </a:cubicBezTo>
                  <a:cubicBezTo>
                    <a:pt x="1480" y="985"/>
                    <a:pt x="1480" y="933"/>
                    <a:pt x="1467" y="881"/>
                  </a:cubicBezTo>
                  <a:cubicBezTo>
                    <a:pt x="1414" y="632"/>
                    <a:pt x="1310" y="409"/>
                    <a:pt x="1166" y="200"/>
                  </a:cubicBezTo>
                  <a:cubicBezTo>
                    <a:pt x="1139" y="148"/>
                    <a:pt x="1100" y="108"/>
                    <a:pt x="1048" y="69"/>
                  </a:cubicBezTo>
                  <a:cubicBezTo>
                    <a:pt x="972" y="26"/>
                    <a:pt x="887" y="0"/>
                    <a:pt x="8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797;p43">
              <a:extLst>
                <a:ext uri="{FF2B5EF4-FFF2-40B4-BE49-F238E27FC236}">
                  <a16:creationId xmlns:a16="http://schemas.microsoft.com/office/drawing/2014/main" id="{A2BD4E65-3DF3-4560-44D5-AC123006D4E4}"/>
                </a:ext>
              </a:extLst>
            </p:cNvPr>
            <p:cNvSpPr/>
            <p:nvPr/>
          </p:nvSpPr>
          <p:spPr>
            <a:xfrm>
              <a:off x="5046225" y="2817250"/>
              <a:ext cx="1511175" cy="1405925"/>
            </a:xfrm>
            <a:custGeom>
              <a:avLst/>
              <a:gdLst/>
              <a:ahLst/>
              <a:cxnLst/>
              <a:rect l="l" t="t" r="r" b="b"/>
              <a:pathLst>
                <a:path w="60447" h="56237" extrusionOk="0">
                  <a:moveTo>
                    <a:pt x="33568" y="0"/>
                  </a:moveTo>
                  <a:cubicBezTo>
                    <a:pt x="29655" y="0"/>
                    <a:pt x="25601" y="616"/>
                    <a:pt x="21694" y="1236"/>
                  </a:cubicBezTo>
                  <a:cubicBezTo>
                    <a:pt x="18434" y="1760"/>
                    <a:pt x="15187" y="2467"/>
                    <a:pt x="12333" y="3842"/>
                  </a:cubicBezTo>
                  <a:cubicBezTo>
                    <a:pt x="4294" y="7717"/>
                    <a:pt x="2462" y="15324"/>
                    <a:pt x="1349" y="22328"/>
                  </a:cubicBezTo>
                  <a:cubicBezTo>
                    <a:pt x="0" y="30759"/>
                    <a:pt x="275" y="39308"/>
                    <a:pt x="563" y="47818"/>
                  </a:cubicBezTo>
                  <a:cubicBezTo>
                    <a:pt x="655" y="50843"/>
                    <a:pt x="642" y="53422"/>
                    <a:pt x="969" y="56236"/>
                  </a:cubicBezTo>
                  <a:lnTo>
                    <a:pt x="60447" y="56236"/>
                  </a:lnTo>
                  <a:cubicBezTo>
                    <a:pt x="60316" y="51353"/>
                    <a:pt x="60159" y="46470"/>
                    <a:pt x="59910" y="41599"/>
                  </a:cubicBezTo>
                  <a:cubicBezTo>
                    <a:pt x="59255" y="29201"/>
                    <a:pt x="57540" y="16044"/>
                    <a:pt x="49541" y="6552"/>
                  </a:cubicBezTo>
                  <a:cubicBezTo>
                    <a:pt x="45238" y="1449"/>
                    <a:pt x="39568" y="0"/>
                    <a:pt x="33568" y="0"/>
                  </a:cubicBezTo>
                  <a:close/>
                </a:path>
              </a:pathLst>
            </a:custGeom>
            <a:solidFill>
              <a:srgbClr val="0070C0"/>
            </a:solidFill>
            <a:ln>
              <a:solidFill>
                <a:schemeClr val="tx2">
                  <a:lumMod val="7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798;p43">
              <a:extLst>
                <a:ext uri="{FF2B5EF4-FFF2-40B4-BE49-F238E27FC236}">
                  <a16:creationId xmlns:a16="http://schemas.microsoft.com/office/drawing/2014/main" id="{67B829B0-962B-E31D-0024-C09E067B5214}"/>
                </a:ext>
              </a:extLst>
            </p:cNvPr>
            <p:cNvSpPr/>
            <p:nvPr/>
          </p:nvSpPr>
          <p:spPr>
            <a:xfrm>
              <a:off x="5519175" y="2237425"/>
              <a:ext cx="412425" cy="394400"/>
            </a:xfrm>
            <a:custGeom>
              <a:avLst/>
              <a:gdLst/>
              <a:ahLst/>
              <a:cxnLst/>
              <a:rect l="l" t="t" r="r" b="b"/>
              <a:pathLst>
                <a:path w="16497" h="15776" extrusionOk="0">
                  <a:moveTo>
                    <a:pt x="2775" y="1"/>
                  </a:moveTo>
                  <a:cubicBezTo>
                    <a:pt x="1377" y="1"/>
                    <a:pt x="78" y="1082"/>
                    <a:pt x="40" y="2657"/>
                  </a:cubicBezTo>
                  <a:cubicBezTo>
                    <a:pt x="0" y="3678"/>
                    <a:pt x="537" y="4621"/>
                    <a:pt x="1166" y="5446"/>
                  </a:cubicBezTo>
                  <a:cubicBezTo>
                    <a:pt x="2420" y="7061"/>
                    <a:pt x="3916" y="7543"/>
                    <a:pt x="5593" y="7543"/>
                  </a:cubicBezTo>
                  <a:cubicBezTo>
                    <a:pt x="6471" y="7543"/>
                    <a:pt x="7398" y="7410"/>
                    <a:pt x="8366" y="7239"/>
                  </a:cubicBezTo>
                  <a:lnTo>
                    <a:pt x="8366" y="7239"/>
                  </a:lnTo>
                  <a:cubicBezTo>
                    <a:pt x="8222" y="8719"/>
                    <a:pt x="8078" y="10198"/>
                    <a:pt x="8366" y="11651"/>
                  </a:cubicBezTo>
                  <a:cubicBezTo>
                    <a:pt x="8654" y="13092"/>
                    <a:pt x="9453" y="14506"/>
                    <a:pt x="10749" y="15199"/>
                  </a:cubicBezTo>
                  <a:cubicBezTo>
                    <a:pt x="11810" y="15749"/>
                    <a:pt x="13053" y="15775"/>
                    <a:pt x="14245" y="15775"/>
                  </a:cubicBezTo>
                  <a:cubicBezTo>
                    <a:pt x="15318" y="15775"/>
                    <a:pt x="16182" y="15501"/>
                    <a:pt x="16300" y="14296"/>
                  </a:cubicBezTo>
                  <a:cubicBezTo>
                    <a:pt x="16497" y="12110"/>
                    <a:pt x="16261" y="9910"/>
                    <a:pt x="16038" y="7737"/>
                  </a:cubicBezTo>
                  <a:cubicBezTo>
                    <a:pt x="15986" y="7331"/>
                    <a:pt x="15934" y="6912"/>
                    <a:pt x="15855" y="6519"/>
                  </a:cubicBezTo>
                  <a:cubicBezTo>
                    <a:pt x="15593" y="5302"/>
                    <a:pt x="15122" y="4006"/>
                    <a:pt x="13904" y="3560"/>
                  </a:cubicBezTo>
                  <a:cubicBezTo>
                    <a:pt x="12794" y="3158"/>
                    <a:pt x="11629" y="2945"/>
                    <a:pt x="10455" y="2945"/>
                  </a:cubicBezTo>
                  <a:cubicBezTo>
                    <a:pt x="10217" y="2945"/>
                    <a:pt x="9979" y="2954"/>
                    <a:pt x="9741" y="2971"/>
                  </a:cubicBezTo>
                  <a:cubicBezTo>
                    <a:pt x="9224" y="3005"/>
                    <a:pt x="8693" y="3073"/>
                    <a:pt x="8179" y="3073"/>
                  </a:cubicBezTo>
                  <a:cubicBezTo>
                    <a:pt x="7690" y="3073"/>
                    <a:pt x="7216" y="3012"/>
                    <a:pt x="6782" y="2801"/>
                  </a:cubicBezTo>
                  <a:cubicBezTo>
                    <a:pt x="5748" y="2304"/>
                    <a:pt x="5237" y="1099"/>
                    <a:pt x="4282" y="458"/>
                  </a:cubicBezTo>
                  <a:cubicBezTo>
                    <a:pt x="3803" y="144"/>
                    <a:pt x="3282" y="1"/>
                    <a:pt x="2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799;p43">
              <a:extLst>
                <a:ext uri="{FF2B5EF4-FFF2-40B4-BE49-F238E27FC236}">
                  <a16:creationId xmlns:a16="http://schemas.microsoft.com/office/drawing/2014/main" id="{1FEF50DB-3C1E-5816-EA42-FE9098E291FB}"/>
                </a:ext>
              </a:extLst>
            </p:cNvPr>
            <p:cNvSpPr/>
            <p:nvPr/>
          </p:nvSpPr>
          <p:spPr>
            <a:xfrm>
              <a:off x="5699525" y="2456300"/>
              <a:ext cx="119800" cy="128400"/>
            </a:xfrm>
            <a:custGeom>
              <a:avLst/>
              <a:gdLst/>
              <a:ahLst/>
              <a:cxnLst/>
              <a:rect l="l" t="t" r="r" b="b"/>
              <a:pathLst>
                <a:path w="4792" h="5136" extrusionOk="0">
                  <a:moveTo>
                    <a:pt x="1798" y="1"/>
                  </a:moveTo>
                  <a:cubicBezTo>
                    <a:pt x="1129" y="1"/>
                    <a:pt x="472" y="269"/>
                    <a:pt x="0" y="880"/>
                  </a:cubicBezTo>
                  <a:lnTo>
                    <a:pt x="851" y="5030"/>
                  </a:lnTo>
                  <a:cubicBezTo>
                    <a:pt x="1192" y="5093"/>
                    <a:pt x="1542" y="5135"/>
                    <a:pt x="1889" y="5135"/>
                  </a:cubicBezTo>
                  <a:cubicBezTo>
                    <a:pt x="2408" y="5135"/>
                    <a:pt x="2917" y="5041"/>
                    <a:pt x="3365" y="4782"/>
                  </a:cubicBezTo>
                  <a:cubicBezTo>
                    <a:pt x="4373" y="4206"/>
                    <a:pt x="4792" y="2844"/>
                    <a:pt x="4386" y="1771"/>
                  </a:cubicBezTo>
                  <a:cubicBezTo>
                    <a:pt x="3982" y="696"/>
                    <a:pt x="2875" y="1"/>
                    <a:pt x="17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00;p43">
              <a:extLst>
                <a:ext uri="{FF2B5EF4-FFF2-40B4-BE49-F238E27FC236}">
                  <a16:creationId xmlns:a16="http://schemas.microsoft.com/office/drawing/2014/main" id="{C365C205-69B6-E589-A8A0-FBE0E2DF1F7E}"/>
                </a:ext>
              </a:extLst>
            </p:cNvPr>
            <p:cNvSpPr/>
            <p:nvPr/>
          </p:nvSpPr>
          <p:spPr>
            <a:xfrm>
              <a:off x="5697550" y="2453575"/>
              <a:ext cx="125050" cy="133750"/>
            </a:xfrm>
            <a:custGeom>
              <a:avLst/>
              <a:gdLst/>
              <a:ahLst/>
              <a:cxnLst/>
              <a:rect l="l" t="t" r="r" b="b"/>
              <a:pathLst>
                <a:path w="5002" h="5350" extrusionOk="0">
                  <a:moveTo>
                    <a:pt x="1886" y="1"/>
                  </a:moveTo>
                  <a:cubicBezTo>
                    <a:pt x="1156" y="1"/>
                    <a:pt x="456" y="335"/>
                    <a:pt x="1" y="924"/>
                  </a:cubicBezTo>
                  <a:lnTo>
                    <a:pt x="171" y="1055"/>
                  </a:lnTo>
                  <a:cubicBezTo>
                    <a:pt x="577" y="516"/>
                    <a:pt x="1205" y="209"/>
                    <a:pt x="1868" y="209"/>
                  </a:cubicBezTo>
                  <a:cubicBezTo>
                    <a:pt x="1996" y="209"/>
                    <a:pt x="2124" y="220"/>
                    <a:pt x="2252" y="243"/>
                  </a:cubicBezTo>
                  <a:cubicBezTo>
                    <a:pt x="3208" y="374"/>
                    <a:pt x="4020" y="1015"/>
                    <a:pt x="4373" y="1919"/>
                  </a:cubicBezTo>
                  <a:cubicBezTo>
                    <a:pt x="4766" y="2966"/>
                    <a:pt x="4334" y="4262"/>
                    <a:pt x="3392" y="4812"/>
                  </a:cubicBezTo>
                  <a:cubicBezTo>
                    <a:pt x="2998" y="5030"/>
                    <a:pt x="2529" y="5141"/>
                    <a:pt x="1975" y="5141"/>
                  </a:cubicBezTo>
                  <a:cubicBezTo>
                    <a:pt x="1663" y="5141"/>
                    <a:pt x="1324" y="5105"/>
                    <a:pt x="956" y="5035"/>
                  </a:cubicBezTo>
                  <a:lnTo>
                    <a:pt x="917" y="5244"/>
                  </a:lnTo>
                  <a:cubicBezTo>
                    <a:pt x="1271" y="5310"/>
                    <a:pt x="1624" y="5349"/>
                    <a:pt x="1978" y="5349"/>
                  </a:cubicBezTo>
                  <a:cubicBezTo>
                    <a:pt x="2001" y="5350"/>
                    <a:pt x="2025" y="5350"/>
                    <a:pt x="2049" y="5350"/>
                  </a:cubicBezTo>
                  <a:cubicBezTo>
                    <a:pt x="2549" y="5350"/>
                    <a:pt x="3046" y="5220"/>
                    <a:pt x="3496" y="4982"/>
                  </a:cubicBezTo>
                  <a:cubicBezTo>
                    <a:pt x="4517" y="4393"/>
                    <a:pt x="5002" y="2979"/>
                    <a:pt x="4570" y="1840"/>
                  </a:cubicBezTo>
                  <a:cubicBezTo>
                    <a:pt x="4177" y="871"/>
                    <a:pt x="3313" y="191"/>
                    <a:pt x="2279" y="34"/>
                  </a:cubicBezTo>
                  <a:cubicBezTo>
                    <a:pt x="2148" y="12"/>
                    <a:pt x="2016" y="1"/>
                    <a:pt x="18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01;p43">
              <a:extLst>
                <a:ext uri="{FF2B5EF4-FFF2-40B4-BE49-F238E27FC236}">
                  <a16:creationId xmlns:a16="http://schemas.microsoft.com/office/drawing/2014/main" id="{0F88516A-D077-6578-C73F-D4E5ABFB7C63}"/>
                </a:ext>
              </a:extLst>
            </p:cNvPr>
            <p:cNvSpPr/>
            <p:nvPr/>
          </p:nvSpPr>
          <p:spPr>
            <a:xfrm>
              <a:off x="4766700" y="2928575"/>
              <a:ext cx="703725" cy="1073025"/>
            </a:xfrm>
            <a:custGeom>
              <a:avLst/>
              <a:gdLst/>
              <a:ahLst/>
              <a:cxnLst/>
              <a:rect l="l" t="t" r="r" b="b"/>
              <a:pathLst>
                <a:path w="28149" h="42921" extrusionOk="0">
                  <a:moveTo>
                    <a:pt x="22930" y="1"/>
                  </a:moveTo>
                  <a:cubicBezTo>
                    <a:pt x="21242" y="1"/>
                    <a:pt x="19703" y="1922"/>
                    <a:pt x="18696" y="3028"/>
                  </a:cubicBezTo>
                  <a:cubicBezTo>
                    <a:pt x="10802" y="11722"/>
                    <a:pt x="4478" y="21724"/>
                    <a:pt x="0" y="32577"/>
                  </a:cubicBezTo>
                  <a:cubicBezTo>
                    <a:pt x="2252" y="36256"/>
                    <a:pt x="4989" y="39569"/>
                    <a:pt x="7699" y="42920"/>
                  </a:cubicBezTo>
                  <a:cubicBezTo>
                    <a:pt x="13904" y="38704"/>
                    <a:pt x="19364" y="33271"/>
                    <a:pt x="22925" y="26686"/>
                  </a:cubicBezTo>
                  <a:cubicBezTo>
                    <a:pt x="26591" y="19904"/>
                    <a:pt x="28149" y="11826"/>
                    <a:pt x="26460" y="4298"/>
                  </a:cubicBezTo>
                  <a:cubicBezTo>
                    <a:pt x="26093" y="2688"/>
                    <a:pt x="25111" y="266"/>
                    <a:pt x="23200" y="17"/>
                  </a:cubicBezTo>
                  <a:cubicBezTo>
                    <a:pt x="23110" y="6"/>
                    <a:pt x="23020" y="1"/>
                    <a:pt x="22930" y="1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02;p43">
              <a:extLst>
                <a:ext uri="{FF2B5EF4-FFF2-40B4-BE49-F238E27FC236}">
                  <a16:creationId xmlns:a16="http://schemas.microsoft.com/office/drawing/2014/main" id="{BC8ACDB2-7F86-73E7-2662-C6F6CA53C420}"/>
                </a:ext>
              </a:extLst>
            </p:cNvPr>
            <p:cNvSpPr/>
            <p:nvPr/>
          </p:nvSpPr>
          <p:spPr>
            <a:xfrm>
              <a:off x="4961775" y="3303925"/>
              <a:ext cx="546575" cy="685550"/>
            </a:xfrm>
            <a:custGeom>
              <a:avLst/>
              <a:gdLst/>
              <a:ahLst/>
              <a:cxnLst/>
              <a:rect l="l" t="t" r="r" b="b"/>
              <a:pathLst>
                <a:path w="21863" h="27422" extrusionOk="0">
                  <a:moveTo>
                    <a:pt x="21739" y="1"/>
                  </a:moveTo>
                  <a:cubicBezTo>
                    <a:pt x="21701" y="1"/>
                    <a:pt x="21662" y="22"/>
                    <a:pt x="21642" y="72"/>
                  </a:cubicBezTo>
                  <a:cubicBezTo>
                    <a:pt x="17400" y="11122"/>
                    <a:pt x="9872" y="20601"/>
                    <a:pt x="66" y="27238"/>
                  </a:cubicBezTo>
                  <a:cubicBezTo>
                    <a:pt x="13" y="27265"/>
                    <a:pt x="0" y="27330"/>
                    <a:pt x="40" y="27369"/>
                  </a:cubicBezTo>
                  <a:cubicBezTo>
                    <a:pt x="53" y="27409"/>
                    <a:pt x="92" y="27422"/>
                    <a:pt x="118" y="27422"/>
                  </a:cubicBezTo>
                  <a:cubicBezTo>
                    <a:pt x="144" y="27422"/>
                    <a:pt x="171" y="27409"/>
                    <a:pt x="184" y="27396"/>
                  </a:cubicBezTo>
                  <a:cubicBezTo>
                    <a:pt x="10016" y="20745"/>
                    <a:pt x="17583" y="11227"/>
                    <a:pt x="21838" y="138"/>
                  </a:cubicBezTo>
                  <a:cubicBezTo>
                    <a:pt x="21862" y="57"/>
                    <a:pt x="21802" y="1"/>
                    <a:pt x="217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03;p43">
              <a:extLst>
                <a:ext uri="{FF2B5EF4-FFF2-40B4-BE49-F238E27FC236}">
                  <a16:creationId xmlns:a16="http://schemas.microsoft.com/office/drawing/2014/main" id="{C484891B-67F4-03C4-3694-8B4A179B1C83}"/>
                </a:ext>
              </a:extLst>
            </p:cNvPr>
            <p:cNvSpPr/>
            <p:nvPr/>
          </p:nvSpPr>
          <p:spPr>
            <a:xfrm>
              <a:off x="5717275" y="2477400"/>
              <a:ext cx="72275" cy="55575"/>
            </a:xfrm>
            <a:custGeom>
              <a:avLst/>
              <a:gdLst/>
              <a:ahLst/>
              <a:cxnLst/>
              <a:rect l="l" t="t" r="r" b="b"/>
              <a:pathLst>
                <a:path w="2891" h="2223" extrusionOk="0">
                  <a:moveTo>
                    <a:pt x="1123" y="1"/>
                  </a:moveTo>
                  <a:cubicBezTo>
                    <a:pt x="759" y="1"/>
                    <a:pt x="398" y="122"/>
                    <a:pt x="102" y="364"/>
                  </a:cubicBezTo>
                  <a:cubicBezTo>
                    <a:pt x="0" y="435"/>
                    <a:pt x="72" y="554"/>
                    <a:pt x="159" y="554"/>
                  </a:cubicBezTo>
                  <a:cubicBezTo>
                    <a:pt x="184" y="554"/>
                    <a:pt x="210" y="544"/>
                    <a:pt x="233" y="521"/>
                  </a:cubicBezTo>
                  <a:cubicBezTo>
                    <a:pt x="485" y="309"/>
                    <a:pt x="798" y="204"/>
                    <a:pt x="1114" y="204"/>
                  </a:cubicBezTo>
                  <a:cubicBezTo>
                    <a:pt x="1404" y="204"/>
                    <a:pt x="1697" y="293"/>
                    <a:pt x="1948" y="468"/>
                  </a:cubicBezTo>
                  <a:cubicBezTo>
                    <a:pt x="2498" y="887"/>
                    <a:pt x="2681" y="1476"/>
                    <a:pt x="2432" y="2079"/>
                  </a:cubicBezTo>
                  <a:cubicBezTo>
                    <a:pt x="2406" y="2131"/>
                    <a:pt x="2432" y="2183"/>
                    <a:pt x="2498" y="2210"/>
                  </a:cubicBezTo>
                  <a:cubicBezTo>
                    <a:pt x="2498" y="2210"/>
                    <a:pt x="2511" y="2210"/>
                    <a:pt x="2524" y="2223"/>
                  </a:cubicBezTo>
                  <a:cubicBezTo>
                    <a:pt x="2563" y="2210"/>
                    <a:pt x="2589" y="2183"/>
                    <a:pt x="2616" y="2157"/>
                  </a:cubicBezTo>
                  <a:cubicBezTo>
                    <a:pt x="2891" y="1450"/>
                    <a:pt x="2694" y="783"/>
                    <a:pt x="2066" y="298"/>
                  </a:cubicBezTo>
                  <a:cubicBezTo>
                    <a:pt x="1780" y="100"/>
                    <a:pt x="1451" y="1"/>
                    <a:pt x="11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04;p43">
              <a:extLst>
                <a:ext uri="{FF2B5EF4-FFF2-40B4-BE49-F238E27FC236}">
                  <a16:creationId xmlns:a16="http://schemas.microsoft.com/office/drawing/2014/main" id="{093981B8-A9AE-E964-7362-10181EB197D0}"/>
                </a:ext>
              </a:extLst>
            </p:cNvPr>
            <p:cNvSpPr/>
            <p:nvPr/>
          </p:nvSpPr>
          <p:spPr>
            <a:xfrm>
              <a:off x="5740750" y="2484175"/>
              <a:ext cx="25225" cy="41600"/>
            </a:xfrm>
            <a:custGeom>
              <a:avLst/>
              <a:gdLst/>
              <a:ahLst/>
              <a:cxnLst/>
              <a:rect l="l" t="t" r="r" b="b"/>
              <a:pathLst>
                <a:path w="1009" h="1664" extrusionOk="0">
                  <a:moveTo>
                    <a:pt x="891" y="1"/>
                  </a:moveTo>
                  <a:cubicBezTo>
                    <a:pt x="874" y="1"/>
                    <a:pt x="856" y="5"/>
                    <a:pt x="839" y="14"/>
                  </a:cubicBezTo>
                  <a:cubicBezTo>
                    <a:pt x="302" y="341"/>
                    <a:pt x="1" y="957"/>
                    <a:pt x="79" y="1572"/>
                  </a:cubicBezTo>
                  <a:cubicBezTo>
                    <a:pt x="92" y="1624"/>
                    <a:pt x="132" y="1664"/>
                    <a:pt x="184" y="1664"/>
                  </a:cubicBezTo>
                  <a:lnTo>
                    <a:pt x="197" y="1664"/>
                  </a:lnTo>
                  <a:cubicBezTo>
                    <a:pt x="250" y="1651"/>
                    <a:pt x="289" y="1598"/>
                    <a:pt x="289" y="1546"/>
                  </a:cubicBezTo>
                  <a:cubicBezTo>
                    <a:pt x="223" y="1009"/>
                    <a:pt x="472" y="472"/>
                    <a:pt x="943" y="197"/>
                  </a:cubicBezTo>
                  <a:cubicBezTo>
                    <a:pt x="996" y="171"/>
                    <a:pt x="1009" y="106"/>
                    <a:pt x="983" y="53"/>
                  </a:cubicBezTo>
                  <a:cubicBezTo>
                    <a:pt x="957" y="18"/>
                    <a:pt x="925" y="1"/>
                    <a:pt x="8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05;p43">
              <a:extLst>
                <a:ext uri="{FF2B5EF4-FFF2-40B4-BE49-F238E27FC236}">
                  <a16:creationId xmlns:a16="http://schemas.microsoft.com/office/drawing/2014/main" id="{085A889F-8976-806F-5F47-18D503EF816C}"/>
                </a:ext>
              </a:extLst>
            </p:cNvPr>
            <p:cNvSpPr/>
            <p:nvPr/>
          </p:nvSpPr>
          <p:spPr>
            <a:xfrm>
              <a:off x="6236050" y="3510525"/>
              <a:ext cx="171450" cy="142575"/>
            </a:xfrm>
            <a:custGeom>
              <a:avLst/>
              <a:gdLst/>
              <a:ahLst/>
              <a:cxnLst/>
              <a:rect l="l" t="t" r="r" b="b"/>
              <a:pathLst>
                <a:path w="6858" h="5703" extrusionOk="0">
                  <a:moveTo>
                    <a:pt x="4820" y="1"/>
                  </a:moveTo>
                  <a:cubicBezTo>
                    <a:pt x="4504" y="1"/>
                    <a:pt x="4177" y="122"/>
                    <a:pt x="3886" y="410"/>
                  </a:cubicBezTo>
                  <a:lnTo>
                    <a:pt x="992" y="3316"/>
                  </a:lnTo>
                  <a:cubicBezTo>
                    <a:pt x="0" y="4298"/>
                    <a:pt x="957" y="5702"/>
                    <a:pt x="2035" y="5702"/>
                  </a:cubicBezTo>
                  <a:cubicBezTo>
                    <a:pt x="2351" y="5702"/>
                    <a:pt x="2678" y="5581"/>
                    <a:pt x="2969" y="5293"/>
                  </a:cubicBezTo>
                  <a:lnTo>
                    <a:pt x="5876" y="2387"/>
                  </a:lnTo>
                  <a:cubicBezTo>
                    <a:pt x="6857" y="1405"/>
                    <a:pt x="5899" y="1"/>
                    <a:pt x="48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06;p43">
              <a:extLst>
                <a:ext uri="{FF2B5EF4-FFF2-40B4-BE49-F238E27FC236}">
                  <a16:creationId xmlns:a16="http://schemas.microsoft.com/office/drawing/2014/main" id="{64083DD5-3BFF-29EF-A1A8-7058FE798CA1}"/>
                </a:ext>
              </a:extLst>
            </p:cNvPr>
            <p:cNvSpPr/>
            <p:nvPr/>
          </p:nvSpPr>
          <p:spPr>
            <a:xfrm>
              <a:off x="6064850" y="3794775"/>
              <a:ext cx="176325" cy="147825"/>
            </a:xfrm>
            <a:custGeom>
              <a:avLst/>
              <a:gdLst/>
              <a:ahLst/>
              <a:cxnLst/>
              <a:rect l="l" t="t" r="r" b="b"/>
              <a:pathLst>
                <a:path w="7053" h="5913" extrusionOk="0">
                  <a:moveTo>
                    <a:pt x="5030" y="1"/>
                  </a:moveTo>
                  <a:cubicBezTo>
                    <a:pt x="4713" y="1"/>
                    <a:pt x="4386" y="124"/>
                    <a:pt x="4096" y="417"/>
                  </a:cubicBezTo>
                  <a:lnTo>
                    <a:pt x="980" y="3520"/>
                  </a:lnTo>
                  <a:cubicBezTo>
                    <a:pt x="0" y="4510"/>
                    <a:pt x="953" y="5913"/>
                    <a:pt x="2023" y="5913"/>
                  </a:cubicBezTo>
                  <a:cubicBezTo>
                    <a:pt x="2340" y="5913"/>
                    <a:pt x="2667" y="5790"/>
                    <a:pt x="2957" y="5497"/>
                  </a:cubicBezTo>
                  <a:lnTo>
                    <a:pt x="6073" y="2394"/>
                  </a:lnTo>
                  <a:cubicBezTo>
                    <a:pt x="7053" y="1404"/>
                    <a:pt x="6100" y="1"/>
                    <a:pt x="5030" y="1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07;p43">
              <a:extLst>
                <a:ext uri="{FF2B5EF4-FFF2-40B4-BE49-F238E27FC236}">
                  <a16:creationId xmlns:a16="http://schemas.microsoft.com/office/drawing/2014/main" id="{39AB3CA9-63DD-9E6A-742D-AFD8F323CD30}"/>
                </a:ext>
              </a:extLst>
            </p:cNvPr>
            <p:cNvSpPr/>
            <p:nvPr/>
          </p:nvSpPr>
          <p:spPr>
            <a:xfrm>
              <a:off x="5936225" y="3520350"/>
              <a:ext cx="186850" cy="157950"/>
            </a:xfrm>
            <a:custGeom>
              <a:avLst/>
              <a:gdLst/>
              <a:ahLst/>
              <a:cxnLst/>
              <a:rect l="l" t="t" r="r" b="b"/>
              <a:pathLst>
                <a:path w="7474" h="6318" extrusionOk="0">
                  <a:moveTo>
                    <a:pt x="5442" y="0"/>
                  </a:moveTo>
                  <a:cubicBezTo>
                    <a:pt x="5127" y="0"/>
                    <a:pt x="4803" y="121"/>
                    <a:pt x="4515" y="410"/>
                  </a:cubicBezTo>
                  <a:lnTo>
                    <a:pt x="993" y="3931"/>
                  </a:lnTo>
                  <a:cubicBezTo>
                    <a:pt x="1" y="4913"/>
                    <a:pt x="965" y="6317"/>
                    <a:pt x="2041" y="6317"/>
                  </a:cubicBezTo>
                  <a:cubicBezTo>
                    <a:pt x="2356" y="6317"/>
                    <a:pt x="2682" y="6196"/>
                    <a:pt x="2970" y="5908"/>
                  </a:cubicBezTo>
                  <a:lnTo>
                    <a:pt x="6492" y="2386"/>
                  </a:lnTo>
                  <a:cubicBezTo>
                    <a:pt x="7473" y="1405"/>
                    <a:pt x="6515" y="0"/>
                    <a:pt x="5442" y="0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08;p43">
              <a:extLst>
                <a:ext uri="{FF2B5EF4-FFF2-40B4-BE49-F238E27FC236}">
                  <a16:creationId xmlns:a16="http://schemas.microsoft.com/office/drawing/2014/main" id="{1DCCC9D6-65F5-8C36-916C-82116CB06279}"/>
                </a:ext>
              </a:extLst>
            </p:cNvPr>
            <p:cNvSpPr/>
            <p:nvPr/>
          </p:nvSpPr>
          <p:spPr>
            <a:xfrm>
              <a:off x="5794775" y="3859875"/>
              <a:ext cx="133875" cy="126900"/>
            </a:xfrm>
            <a:custGeom>
              <a:avLst/>
              <a:gdLst/>
              <a:ahLst/>
              <a:cxnLst/>
              <a:rect l="l" t="t" r="r" b="b"/>
              <a:pathLst>
                <a:path w="5355" h="5076" extrusionOk="0">
                  <a:moveTo>
                    <a:pt x="3823" y="1"/>
                  </a:moveTo>
                  <a:cubicBezTo>
                    <a:pt x="3453" y="1"/>
                    <a:pt x="3082" y="145"/>
                    <a:pt x="2802" y="431"/>
                  </a:cubicBezTo>
                  <a:lnTo>
                    <a:pt x="2802" y="418"/>
                  </a:lnTo>
                  <a:lnTo>
                    <a:pt x="524" y="2709"/>
                  </a:lnTo>
                  <a:cubicBezTo>
                    <a:pt x="0" y="3246"/>
                    <a:pt x="0" y="4123"/>
                    <a:pt x="550" y="4660"/>
                  </a:cubicBezTo>
                  <a:cubicBezTo>
                    <a:pt x="822" y="4938"/>
                    <a:pt x="1180" y="5076"/>
                    <a:pt x="1540" y="5076"/>
                  </a:cubicBezTo>
                  <a:cubicBezTo>
                    <a:pt x="1891" y="5076"/>
                    <a:pt x="2242" y="4945"/>
                    <a:pt x="2514" y="4686"/>
                  </a:cubicBezTo>
                  <a:lnTo>
                    <a:pt x="4792" y="2408"/>
                  </a:lnTo>
                  <a:cubicBezTo>
                    <a:pt x="5342" y="1858"/>
                    <a:pt x="5355" y="955"/>
                    <a:pt x="4805" y="405"/>
                  </a:cubicBezTo>
                  <a:cubicBezTo>
                    <a:pt x="4535" y="135"/>
                    <a:pt x="4179" y="1"/>
                    <a:pt x="38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09;p43">
              <a:extLst>
                <a:ext uri="{FF2B5EF4-FFF2-40B4-BE49-F238E27FC236}">
                  <a16:creationId xmlns:a16="http://schemas.microsoft.com/office/drawing/2014/main" id="{CD97EF41-7437-04B6-E62C-089A568F6814}"/>
                </a:ext>
              </a:extLst>
            </p:cNvPr>
            <p:cNvSpPr/>
            <p:nvPr/>
          </p:nvSpPr>
          <p:spPr>
            <a:xfrm>
              <a:off x="6059225" y="4146800"/>
              <a:ext cx="140425" cy="76375"/>
            </a:xfrm>
            <a:custGeom>
              <a:avLst/>
              <a:gdLst/>
              <a:ahLst/>
              <a:cxnLst/>
              <a:rect l="l" t="t" r="r" b="b"/>
              <a:pathLst>
                <a:path w="5617" h="3055" extrusionOk="0">
                  <a:moveTo>
                    <a:pt x="3580" y="1"/>
                  </a:moveTo>
                  <a:cubicBezTo>
                    <a:pt x="3263" y="1"/>
                    <a:pt x="2936" y="122"/>
                    <a:pt x="2645" y="410"/>
                  </a:cubicBezTo>
                  <a:lnTo>
                    <a:pt x="0" y="3054"/>
                  </a:lnTo>
                  <a:lnTo>
                    <a:pt x="3967" y="3054"/>
                  </a:lnTo>
                  <a:lnTo>
                    <a:pt x="4635" y="2387"/>
                  </a:lnTo>
                  <a:cubicBezTo>
                    <a:pt x="5617" y="1405"/>
                    <a:pt x="4658" y="1"/>
                    <a:pt x="35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10;p43">
              <a:extLst>
                <a:ext uri="{FF2B5EF4-FFF2-40B4-BE49-F238E27FC236}">
                  <a16:creationId xmlns:a16="http://schemas.microsoft.com/office/drawing/2014/main" id="{B64C534A-C9C4-305A-FF59-B234ABD3CF42}"/>
                </a:ext>
              </a:extLst>
            </p:cNvPr>
            <p:cNvSpPr/>
            <p:nvPr/>
          </p:nvSpPr>
          <p:spPr>
            <a:xfrm>
              <a:off x="5738800" y="4141725"/>
              <a:ext cx="145225" cy="81450"/>
            </a:xfrm>
            <a:custGeom>
              <a:avLst/>
              <a:gdLst/>
              <a:ahLst/>
              <a:cxnLst/>
              <a:rect l="l" t="t" r="r" b="b"/>
              <a:pathLst>
                <a:path w="5809" h="3258" extrusionOk="0">
                  <a:moveTo>
                    <a:pt x="3788" y="0"/>
                  </a:moveTo>
                  <a:cubicBezTo>
                    <a:pt x="3471" y="0"/>
                    <a:pt x="3144" y="123"/>
                    <a:pt x="2854" y="416"/>
                  </a:cubicBezTo>
                  <a:lnTo>
                    <a:pt x="0" y="3257"/>
                  </a:lnTo>
                  <a:lnTo>
                    <a:pt x="3954" y="3257"/>
                  </a:lnTo>
                  <a:lnTo>
                    <a:pt x="4818" y="2393"/>
                  </a:lnTo>
                  <a:cubicBezTo>
                    <a:pt x="5808" y="1403"/>
                    <a:pt x="4857" y="0"/>
                    <a:pt x="3788" y="0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11;p43">
              <a:extLst>
                <a:ext uri="{FF2B5EF4-FFF2-40B4-BE49-F238E27FC236}">
                  <a16:creationId xmlns:a16="http://schemas.microsoft.com/office/drawing/2014/main" id="{46958AA9-A0AB-3AB0-42FB-18729945B261}"/>
                </a:ext>
              </a:extLst>
            </p:cNvPr>
            <p:cNvSpPr/>
            <p:nvPr/>
          </p:nvSpPr>
          <p:spPr>
            <a:xfrm>
              <a:off x="6287425" y="3172500"/>
              <a:ext cx="148550" cy="153950"/>
            </a:xfrm>
            <a:custGeom>
              <a:avLst/>
              <a:gdLst/>
              <a:ahLst/>
              <a:cxnLst/>
              <a:rect l="l" t="t" r="r" b="b"/>
              <a:pathLst>
                <a:path w="5942" h="6158" extrusionOk="0">
                  <a:moveTo>
                    <a:pt x="4763" y="1"/>
                  </a:moveTo>
                  <a:cubicBezTo>
                    <a:pt x="4750" y="14"/>
                    <a:pt x="4724" y="27"/>
                    <a:pt x="4711" y="40"/>
                  </a:cubicBezTo>
                  <a:lnTo>
                    <a:pt x="993" y="3771"/>
                  </a:lnTo>
                  <a:cubicBezTo>
                    <a:pt x="1" y="4753"/>
                    <a:pt x="957" y="6157"/>
                    <a:pt x="2035" y="6157"/>
                  </a:cubicBezTo>
                  <a:cubicBezTo>
                    <a:pt x="2352" y="6157"/>
                    <a:pt x="2679" y="6036"/>
                    <a:pt x="2970" y="5748"/>
                  </a:cubicBezTo>
                  <a:lnTo>
                    <a:pt x="5942" y="2763"/>
                  </a:lnTo>
                  <a:cubicBezTo>
                    <a:pt x="5575" y="1834"/>
                    <a:pt x="5195" y="904"/>
                    <a:pt x="47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12;p43">
              <a:extLst>
                <a:ext uri="{FF2B5EF4-FFF2-40B4-BE49-F238E27FC236}">
                  <a16:creationId xmlns:a16="http://schemas.microsoft.com/office/drawing/2014/main" id="{D81396B4-817D-E698-8FA8-638FDC64B94D}"/>
                </a:ext>
              </a:extLst>
            </p:cNvPr>
            <p:cNvSpPr/>
            <p:nvPr/>
          </p:nvSpPr>
          <p:spPr>
            <a:xfrm>
              <a:off x="6002675" y="3168350"/>
              <a:ext cx="192050" cy="163325"/>
            </a:xfrm>
            <a:custGeom>
              <a:avLst/>
              <a:gdLst/>
              <a:ahLst/>
              <a:cxnLst/>
              <a:rect l="l" t="t" r="r" b="b"/>
              <a:pathLst>
                <a:path w="7682" h="6533" extrusionOk="0">
                  <a:moveTo>
                    <a:pt x="5654" y="1"/>
                  </a:moveTo>
                  <a:cubicBezTo>
                    <a:pt x="5339" y="1"/>
                    <a:pt x="5013" y="123"/>
                    <a:pt x="4724" y="415"/>
                  </a:cubicBezTo>
                  <a:lnTo>
                    <a:pt x="993" y="4147"/>
                  </a:lnTo>
                  <a:cubicBezTo>
                    <a:pt x="1" y="5128"/>
                    <a:pt x="957" y="6533"/>
                    <a:pt x="2035" y="6533"/>
                  </a:cubicBezTo>
                  <a:cubicBezTo>
                    <a:pt x="2351" y="6533"/>
                    <a:pt x="2678" y="6412"/>
                    <a:pt x="2969" y="6124"/>
                  </a:cubicBezTo>
                  <a:lnTo>
                    <a:pt x="6701" y="2392"/>
                  </a:lnTo>
                  <a:cubicBezTo>
                    <a:pt x="7682" y="1411"/>
                    <a:pt x="6725" y="1"/>
                    <a:pt x="56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13;p43">
              <a:extLst>
                <a:ext uri="{FF2B5EF4-FFF2-40B4-BE49-F238E27FC236}">
                  <a16:creationId xmlns:a16="http://schemas.microsoft.com/office/drawing/2014/main" id="{137D158F-516F-23DA-FB78-387FD373FE2C}"/>
                </a:ext>
              </a:extLst>
            </p:cNvPr>
            <p:cNvSpPr/>
            <p:nvPr/>
          </p:nvSpPr>
          <p:spPr>
            <a:xfrm>
              <a:off x="5666150" y="3432450"/>
              <a:ext cx="186850" cy="157925"/>
            </a:xfrm>
            <a:custGeom>
              <a:avLst/>
              <a:gdLst/>
              <a:ahLst/>
              <a:cxnLst/>
              <a:rect l="l" t="t" r="r" b="b"/>
              <a:pathLst>
                <a:path w="7474" h="6317" extrusionOk="0">
                  <a:moveTo>
                    <a:pt x="5445" y="1"/>
                  </a:moveTo>
                  <a:cubicBezTo>
                    <a:pt x="5126" y="1"/>
                    <a:pt x="4797" y="124"/>
                    <a:pt x="4503" y="417"/>
                  </a:cubicBezTo>
                  <a:lnTo>
                    <a:pt x="982" y="3926"/>
                  </a:lnTo>
                  <a:cubicBezTo>
                    <a:pt x="1" y="4906"/>
                    <a:pt x="957" y="6317"/>
                    <a:pt x="2034" y="6317"/>
                  </a:cubicBezTo>
                  <a:cubicBezTo>
                    <a:pt x="2352" y="6317"/>
                    <a:pt x="2680" y="6194"/>
                    <a:pt x="2972" y="5902"/>
                  </a:cubicBezTo>
                  <a:lnTo>
                    <a:pt x="6494" y="2381"/>
                  </a:lnTo>
                  <a:cubicBezTo>
                    <a:pt x="7473" y="1401"/>
                    <a:pt x="6521" y="1"/>
                    <a:pt x="5445" y="1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14;p43">
              <a:extLst>
                <a:ext uri="{FF2B5EF4-FFF2-40B4-BE49-F238E27FC236}">
                  <a16:creationId xmlns:a16="http://schemas.microsoft.com/office/drawing/2014/main" id="{4CB5687D-0CC8-5F8E-CF5C-3062A191CE29}"/>
                </a:ext>
              </a:extLst>
            </p:cNvPr>
            <p:cNvSpPr/>
            <p:nvPr/>
          </p:nvSpPr>
          <p:spPr>
            <a:xfrm>
              <a:off x="5526375" y="3769050"/>
              <a:ext cx="192050" cy="163225"/>
            </a:xfrm>
            <a:custGeom>
              <a:avLst/>
              <a:gdLst/>
              <a:ahLst/>
              <a:cxnLst/>
              <a:rect l="l" t="t" r="r" b="b"/>
              <a:pathLst>
                <a:path w="7682" h="6529" extrusionOk="0">
                  <a:moveTo>
                    <a:pt x="5652" y="1"/>
                  </a:moveTo>
                  <a:cubicBezTo>
                    <a:pt x="5334" y="1"/>
                    <a:pt x="5006" y="122"/>
                    <a:pt x="4714" y="412"/>
                  </a:cubicBezTo>
                  <a:lnTo>
                    <a:pt x="982" y="4130"/>
                  </a:lnTo>
                  <a:cubicBezTo>
                    <a:pt x="0" y="5122"/>
                    <a:pt x="960" y="6529"/>
                    <a:pt x="2038" y="6529"/>
                  </a:cubicBezTo>
                  <a:cubicBezTo>
                    <a:pt x="2355" y="6529"/>
                    <a:pt x="2681" y="6408"/>
                    <a:pt x="2972" y="6120"/>
                  </a:cubicBezTo>
                  <a:lnTo>
                    <a:pt x="6691" y="2388"/>
                  </a:lnTo>
                  <a:cubicBezTo>
                    <a:pt x="7681" y="1398"/>
                    <a:pt x="6728" y="1"/>
                    <a:pt x="56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15;p43">
              <a:extLst>
                <a:ext uri="{FF2B5EF4-FFF2-40B4-BE49-F238E27FC236}">
                  <a16:creationId xmlns:a16="http://schemas.microsoft.com/office/drawing/2014/main" id="{E22F23FF-D19C-CD0F-F3FD-308B8EBE45AD}"/>
                </a:ext>
              </a:extLst>
            </p:cNvPr>
            <p:cNvSpPr/>
            <p:nvPr/>
          </p:nvSpPr>
          <p:spPr>
            <a:xfrm>
              <a:off x="5355525" y="4120950"/>
              <a:ext cx="166225" cy="102225"/>
            </a:xfrm>
            <a:custGeom>
              <a:avLst/>
              <a:gdLst/>
              <a:ahLst/>
              <a:cxnLst/>
              <a:rect l="l" t="t" r="r" b="b"/>
              <a:pathLst>
                <a:path w="6649" h="4089" extrusionOk="0">
                  <a:moveTo>
                    <a:pt x="4608" y="0"/>
                  </a:moveTo>
                  <a:cubicBezTo>
                    <a:pt x="4293" y="0"/>
                    <a:pt x="3967" y="121"/>
                    <a:pt x="3679" y="410"/>
                  </a:cubicBezTo>
                  <a:lnTo>
                    <a:pt x="0" y="4088"/>
                  </a:lnTo>
                  <a:lnTo>
                    <a:pt x="3954" y="4088"/>
                  </a:lnTo>
                  <a:lnTo>
                    <a:pt x="5656" y="2387"/>
                  </a:lnTo>
                  <a:cubicBezTo>
                    <a:pt x="6648" y="1405"/>
                    <a:pt x="5684" y="0"/>
                    <a:pt x="4608" y="0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16;p43">
              <a:extLst>
                <a:ext uri="{FF2B5EF4-FFF2-40B4-BE49-F238E27FC236}">
                  <a16:creationId xmlns:a16="http://schemas.microsoft.com/office/drawing/2014/main" id="{A6B574FC-0DE8-BFA9-7C4F-C13030EEE5A0}"/>
                </a:ext>
              </a:extLst>
            </p:cNvPr>
            <p:cNvSpPr/>
            <p:nvPr/>
          </p:nvSpPr>
          <p:spPr>
            <a:xfrm>
              <a:off x="5195275" y="3737825"/>
              <a:ext cx="196875" cy="168450"/>
            </a:xfrm>
            <a:custGeom>
              <a:avLst/>
              <a:gdLst/>
              <a:ahLst/>
              <a:cxnLst/>
              <a:rect l="l" t="t" r="r" b="b"/>
              <a:pathLst>
                <a:path w="7875" h="6738" extrusionOk="0">
                  <a:moveTo>
                    <a:pt x="5852" y="1"/>
                  </a:moveTo>
                  <a:cubicBezTo>
                    <a:pt x="5535" y="1"/>
                    <a:pt x="5208" y="124"/>
                    <a:pt x="4918" y="417"/>
                  </a:cubicBezTo>
                  <a:lnTo>
                    <a:pt x="990" y="4344"/>
                  </a:lnTo>
                  <a:cubicBezTo>
                    <a:pt x="0" y="5334"/>
                    <a:pt x="951" y="6737"/>
                    <a:pt x="2026" y="6737"/>
                  </a:cubicBezTo>
                  <a:cubicBezTo>
                    <a:pt x="2345" y="6737"/>
                    <a:pt x="2674" y="6614"/>
                    <a:pt x="2967" y="6321"/>
                  </a:cubicBezTo>
                  <a:lnTo>
                    <a:pt x="6895" y="2394"/>
                  </a:lnTo>
                  <a:cubicBezTo>
                    <a:pt x="7875" y="1404"/>
                    <a:pt x="6921" y="1"/>
                    <a:pt x="5852" y="1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17;p43">
              <a:extLst>
                <a:ext uri="{FF2B5EF4-FFF2-40B4-BE49-F238E27FC236}">
                  <a16:creationId xmlns:a16="http://schemas.microsoft.com/office/drawing/2014/main" id="{95B951C5-B533-CDDD-D9C2-1AC8177FB826}"/>
                </a:ext>
              </a:extLst>
            </p:cNvPr>
            <p:cNvSpPr/>
            <p:nvPr/>
          </p:nvSpPr>
          <p:spPr>
            <a:xfrm>
              <a:off x="5062900" y="4069550"/>
              <a:ext cx="102075" cy="131700"/>
            </a:xfrm>
            <a:custGeom>
              <a:avLst/>
              <a:gdLst/>
              <a:ahLst/>
              <a:cxnLst/>
              <a:rect l="l" t="t" r="r" b="b"/>
              <a:pathLst>
                <a:path w="4083" h="5268" extrusionOk="0">
                  <a:moveTo>
                    <a:pt x="2048" y="1"/>
                  </a:moveTo>
                  <a:cubicBezTo>
                    <a:pt x="1732" y="1"/>
                    <a:pt x="1405" y="122"/>
                    <a:pt x="1114" y="410"/>
                  </a:cubicBezTo>
                  <a:lnTo>
                    <a:pt x="1" y="1523"/>
                  </a:lnTo>
                  <a:cubicBezTo>
                    <a:pt x="40" y="2780"/>
                    <a:pt x="93" y="4010"/>
                    <a:pt x="210" y="5267"/>
                  </a:cubicBezTo>
                  <a:lnTo>
                    <a:pt x="3091" y="2387"/>
                  </a:lnTo>
                  <a:cubicBezTo>
                    <a:pt x="4083" y="1405"/>
                    <a:pt x="3126" y="1"/>
                    <a:pt x="20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18;p43">
              <a:extLst>
                <a:ext uri="{FF2B5EF4-FFF2-40B4-BE49-F238E27FC236}">
                  <a16:creationId xmlns:a16="http://schemas.microsoft.com/office/drawing/2014/main" id="{D991AB1D-3CE1-43EA-B339-4EEE8B14AE64}"/>
                </a:ext>
              </a:extLst>
            </p:cNvPr>
            <p:cNvSpPr/>
            <p:nvPr/>
          </p:nvSpPr>
          <p:spPr>
            <a:xfrm>
              <a:off x="5411500" y="3446375"/>
              <a:ext cx="176425" cy="147800"/>
            </a:xfrm>
            <a:custGeom>
              <a:avLst/>
              <a:gdLst/>
              <a:ahLst/>
              <a:cxnLst/>
              <a:rect l="l" t="t" r="r" b="b"/>
              <a:pathLst>
                <a:path w="7057" h="5912" extrusionOk="0">
                  <a:moveTo>
                    <a:pt x="5025" y="1"/>
                  </a:moveTo>
                  <a:cubicBezTo>
                    <a:pt x="4711" y="1"/>
                    <a:pt x="4386" y="122"/>
                    <a:pt x="4098" y="410"/>
                  </a:cubicBezTo>
                  <a:lnTo>
                    <a:pt x="982" y="3526"/>
                  </a:lnTo>
                  <a:cubicBezTo>
                    <a:pt x="0" y="4507"/>
                    <a:pt x="959" y="5912"/>
                    <a:pt x="2031" y="5912"/>
                  </a:cubicBezTo>
                  <a:cubicBezTo>
                    <a:pt x="2346" y="5912"/>
                    <a:pt x="2671" y="5791"/>
                    <a:pt x="2959" y="5503"/>
                  </a:cubicBezTo>
                  <a:cubicBezTo>
                    <a:pt x="3993" y="4468"/>
                    <a:pt x="5041" y="3434"/>
                    <a:pt x="6075" y="2387"/>
                  </a:cubicBezTo>
                  <a:cubicBezTo>
                    <a:pt x="7057" y="1405"/>
                    <a:pt x="6098" y="1"/>
                    <a:pt x="50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19;p43">
              <a:extLst>
                <a:ext uri="{FF2B5EF4-FFF2-40B4-BE49-F238E27FC236}">
                  <a16:creationId xmlns:a16="http://schemas.microsoft.com/office/drawing/2014/main" id="{74AF019F-9621-17FA-1C79-37B2A08D1EF8}"/>
                </a:ext>
              </a:extLst>
            </p:cNvPr>
            <p:cNvSpPr/>
            <p:nvPr/>
          </p:nvSpPr>
          <p:spPr>
            <a:xfrm>
              <a:off x="5966275" y="2831450"/>
              <a:ext cx="142400" cy="101575"/>
            </a:xfrm>
            <a:custGeom>
              <a:avLst/>
              <a:gdLst/>
              <a:ahLst/>
              <a:cxnLst/>
              <a:rect l="l" t="t" r="r" b="b"/>
              <a:pathLst>
                <a:path w="5696" h="4063" extrusionOk="0">
                  <a:moveTo>
                    <a:pt x="2658" y="1"/>
                  </a:moveTo>
                  <a:lnTo>
                    <a:pt x="982" y="1676"/>
                  </a:lnTo>
                  <a:cubicBezTo>
                    <a:pt x="0" y="2658"/>
                    <a:pt x="967" y="4063"/>
                    <a:pt x="2043" y="4063"/>
                  </a:cubicBezTo>
                  <a:cubicBezTo>
                    <a:pt x="2359" y="4063"/>
                    <a:pt x="2684" y="3942"/>
                    <a:pt x="2972" y="3653"/>
                  </a:cubicBezTo>
                  <a:lnTo>
                    <a:pt x="5695" y="917"/>
                  </a:lnTo>
                  <a:cubicBezTo>
                    <a:pt x="4713" y="524"/>
                    <a:pt x="3692" y="223"/>
                    <a:pt x="2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20;p43">
              <a:extLst>
                <a:ext uri="{FF2B5EF4-FFF2-40B4-BE49-F238E27FC236}">
                  <a16:creationId xmlns:a16="http://schemas.microsoft.com/office/drawing/2014/main" id="{FC16974F-EC06-9739-F2C4-5B1C4047825D}"/>
                </a:ext>
              </a:extLst>
            </p:cNvPr>
            <p:cNvSpPr/>
            <p:nvPr/>
          </p:nvSpPr>
          <p:spPr>
            <a:xfrm>
              <a:off x="5381500" y="2940550"/>
              <a:ext cx="171300" cy="142550"/>
            </a:xfrm>
            <a:custGeom>
              <a:avLst/>
              <a:gdLst/>
              <a:ahLst/>
              <a:cxnLst/>
              <a:rect l="l" t="t" r="r" b="b"/>
              <a:pathLst>
                <a:path w="6852" h="5702" extrusionOk="0">
                  <a:moveTo>
                    <a:pt x="4816" y="1"/>
                  </a:moveTo>
                  <a:cubicBezTo>
                    <a:pt x="4499" y="1"/>
                    <a:pt x="4173" y="123"/>
                    <a:pt x="3884" y="415"/>
                  </a:cubicBezTo>
                  <a:lnTo>
                    <a:pt x="991" y="3309"/>
                  </a:lnTo>
                  <a:cubicBezTo>
                    <a:pt x="1" y="4299"/>
                    <a:pt x="951" y="5702"/>
                    <a:pt x="2027" y="5702"/>
                  </a:cubicBezTo>
                  <a:cubicBezTo>
                    <a:pt x="2345" y="5702"/>
                    <a:pt x="2674" y="5579"/>
                    <a:pt x="2968" y="5286"/>
                  </a:cubicBezTo>
                  <a:lnTo>
                    <a:pt x="5861" y="2392"/>
                  </a:lnTo>
                  <a:cubicBezTo>
                    <a:pt x="6852" y="1411"/>
                    <a:pt x="5890" y="1"/>
                    <a:pt x="4816" y="1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21;p43">
              <a:extLst>
                <a:ext uri="{FF2B5EF4-FFF2-40B4-BE49-F238E27FC236}">
                  <a16:creationId xmlns:a16="http://schemas.microsoft.com/office/drawing/2014/main" id="{9EE66F8E-8944-45AD-C025-13A40B8B85D4}"/>
                </a:ext>
              </a:extLst>
            </p:cNvPr>
            <p:cNvSpPr/>
            <p:nvPr/>
          </p:nvSpPr>
          <p:spPr>
            <a:xfrm>
              <a:off x="5668450" y="3068350"/>
              <a:ext cx="171175" cy="142700"/>
            </a:xfrm>
            <a:custGeom>
              <a:avLst/>
              <a:gdLst/>
              <a:ahLst/>
              <a:cxnLst/>
              <a:rect l="l" t="t" r="r" b="b"/>
              <a:pathLst>
                <a:path w="6847" h="5708" extrusionOk="0">
                  <a:moveTo>
                    <a:pt x="4815" y="0"/>
                  </a:moveTo>
                  <a:cubicBezTo>
                    <a:pt x="4500" y="0"/>
                    <a:pt x="4176" y="121"/>
                    <a:pt x="3888" y="409"/>
                  </a:cubicBezTo>
                  <a:lnTo>
                    <a:pt x="981" y="3316"/>
                  </a:lnTo>
                  <a:cubicBezTo>
                    <a:pt x="0" y="4297"/>
                    <a:pt x="957" y="5707"/>
                    <a:pt x="2028" y="5707"/>
                  </a:cubicBezTo>
                  <a:cubicBezTo>
                    <a:pt x="2344" y="5707"/>
                    <a:pt x="2669" y="5585"/>
                    <a:pt x="2958" y="5293"/>
                  </a:cubicBezTo>
                  <a:lnTo>
                    <a:pt x="5865" y="2399"/>
                  </a:lnTo>
                  <a:cubicBezTo>
                    <a:pt x="6847" y="1407"/>
                    <a:pt x="5887" y="0"/>
                    <a:pt x="4815" y="0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22;p43">
              <a:extLst>
                <a:ext uri="{FF2B5EF4-FFF2-40B4-BE49-F238E27FC236}">
                  <a16:creationId xmlns:a16="http://schemas.microsoft.com/office/drawing/2014/main" id="{14AE9966-1ABF-3F24-7B05-54B1361BC6FD}"/>
                </a:ext>
              </a:extLst>
            </p:cNvPr>
            <p:cNvSpPr/>
            <p:nvPr/>
          </p:nvSpPr>
          <p:spPr>
            <a:xfrm>
              <a:off x="5231225" y="3385825"/>
              <a:ext cx="192075" cy="163175"/>
            </a:xfrm>
            <a:custGeom>
              <a:avLst/>
              <a:gdLst/>
              <a:ahLst/>
              <a:cxnLst/>
              <a:rect l="l" t="t" r="r" b="b"/>
              <a:pathLst>
                <a:path w="7683" h="6527" extrusionOk="0">
                  <a:moveTo>
                    <a:pt x="5651" y="0"/>
                  </a:moveTo>
                  <a:cubicBezTo>
                    <a:pt x="5336" y="0"/>
                    <a:pt x="5012" y="121"/>
                    <a:pt x="4724" y="410"/>
                  </a:cubicBezTo>
                  <a:lnTo>
                    <a:pt x="992" y="4141"/>
                  </a:lnTo>
                  <a:cubicBezTo>
                    <a:pt x="0" y="5123"/>
                    <a:pt x="965" y="6527"/>
                    <a:pt x="2040" y="6527"/>
                  </a:cubicBezTo>
                  <a:cubicBezTo>
                    <a:pt x="2356" y="6527"/>
                    <a:pt x="2681" y="6406"/>
                    <a:pt x="2969" y="6118"/>
                  </a:cubicBezTo>
                  <a:lnTo>
                    <a:pt x="6700" y="2387"/>
                  </a:lnTo>
                  <a:cubicBezTo>
                    <a:pt x="7682" y="1405"/>
                    <a:pt x="6723" y="0"/>
                    <a:pt x="5651" y="0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23;p43">
              <a:extLst>
                <a:ext uri="{FF2B5EF4-FFF2-40B4-BE49-F238E27FC236}">
                  <a16:creationId xmlns:a16="http://schemas.microsoft.com/office/drawing/2014/main" id="{7453715B-7ACF-F312-BCAF-3A3E5F7A8A8A}"/>
                </a:ext>
              </a:extLst>
            </p:cNvPr>
            <p:cNvSpPr/>
            <p:nvPr/>
          </p:nvSpPr>
          <p:spPr>
            <a:xfrm>
              <a:off x="4992650" y="3209400"/>
              <a:ext cx="197275" cy="168225"/>
            </a:xfrm>
            <a:custGeom>
              <a:avLst/>
              <a:gdLst/>
              <a:ahLst/>
              <a:cxnLst/>
              <a:rect l="l" t="t" r="r" b="b"/>
              <a:pathLst>
                <a:path w="7891" h="6729" extrusionOk="0">
                  <a:moveTo>
                    <a:pt x="5859" y="1"/>
                  </a:moveTo>
                  <a:cubicBezTo>
                    <a:pt x="5545" y="1"/>
                    <a:pt x="5220" y="122"/>
                    <a:pt x="4932" y="410"/>
                  </a:cubicBezTo>
                  <a:lnTo>
                    <a:pt x="991" y="4338"/>
                  </a:lnTo>
                  <a:cubicBezTo>
                    <a:pt x="0" y="5319"/>
                    <a:pt x="962" y="6729"/>
                    <a:pt x="2036" y="6729"/>
                  </a:cubicBezTo>
                  <a:cubicBezTo>
                    <a:pt x="2353" y="6729"/>
                    <a:pt x="2679" y="6607"/>
                    <a:pt x="2968" y="6315"/>
                  </a:cubicBezTo>
                  <a:lnTo>
                    <a:pt x="6909" y="2387"/>
                  </a:lnTo>
                  <a:cubicBezTo>
                    <a:pt x="7891" y="1405"/>
                    <a:pt x="6932" y="1"/>
                    <a:pt x="5859" y="1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24;p43">
              <a:extLst>
                <a:ext uri="{FF2B5EF4-FFF2-40B4-BE49-F238E27FC236}">
                  <a16:creationId xmlns:a16="http://schemas.microsoft.com/office/drawing/2014/main" id="{F6BC5ADA-747D-E3E4-D0AA-5610C4166D95}"/>
                </a:ext>
              </a:extLst>
            </p:cNvPr>
            <p:cNvSpPr/>
            <p:nvPr/>
          </p:nvSpPr>
          <p:spPr>
            <a:xfrm>
              <a:off x="4889500" y="3582525"/>
              <a:ext cx="212700" cy="184000"/>
            </a:xfrm>
            <a:custGeom>
              <a:avLst/>
              <a:gdLst/>
              <a:ahLst/>
              <a:cxnLst/>
              <a:rect l="l" t="t" r="r" b="b"/>
              <a:pathLst>
                <a:path w="8508" h="7360" extrusionOk="0">
                  <a:moveTo>
                    <a:pt x="6477" y="1"/>
                  </a:moveTo>
                  <a:cubicBezTo>
                    <a:pt x="6162" y="1"/>
                    <a:pt x="5837" y="122"/>
                    <a:pt x="5549" y="410"/>
                  </a:cubicBezTo>
                  <a:lnTo>
                    <a:pt x="980" y="4966"/>
                  </a:lnTo>
                  <a:cubicBezTo>
                    <a:pt x="0" y="5956"/>
                    <a:pt x="953" y="7359"/>
                    <a:pt x="2029" y="7359"/>
                  </a:cubicBezTo>
                  <a:cubicBezTo>
                    <a:pt x="2348" y="7359"/>
                    <a:pt x="2677" y="7236"/>
                    <a:pt x="2970" y="6943"/>
                  </a:cubicBezTo>
                  <a:lnTo>
                    <a:pt x="7526" y="2387"/>
                  </a:lnTo>
                  <a:cubicBezTo>
                    <a:pt x="8508" y="1405"/>
                    <a:pt x="7549" y="1"/>
                    <a:pt x="6477" y="1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25;p43">
              <a:extLst>
                <a:ext uri="{FF2B5EF4-FFF2-40B4-BE49-F238E27FC236}">
                  <a16:creationId xmlns:a16="http://schemas.microsoft.com/office/drawing/2014/main" id="{6DED049D-4E84-6ADD-89C7-E4D2C0564245}"/>
                </a:ext>
              </a:extLst>
            </p:cNvPr>
            <p:cNvSpPr/>
            <p:nvPr/>
          </p:nvSpPr>
          <p:spPr>
            <a:xfrm>
              <a:off x="4716950" y="3953450"/>
              <a:ext cx="51400" cy="21975"/>
            </a:xfrm>
            <a:custGeom>
              <a:avLst/>
              <a:gdLst/>
              <a:ahLst/>
              <a:cxnLst/>
              <a:rect l="l" t="t" r="r" b="b"/>
              <a:pathLst>
                <a:path w="2056" h="879" extrusionOk="0">
                  <a:moveTo>
                    <a:pt x="0" y="1"/>
                  </a:moveTo>
                  <a:cubicBezTo>
                    <a:pt x="514" y="565"/>
                    <a:pt x="1241" y="878"/>
                    <a:pt x="2009" y="878"/>
                  </a:cubicBezTo>
                  <a:cubicBezTo>
                    <a:pt x="2024" y="878"/>
                    <a:pt x="2040" y="878"/>
                    <a:pt x="2056" y="87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826;p43">
              <a:extLst>
                <a:ext uri="{FF2B5EF4-FFF2-40B4-BE49-F238E27FC236}">
                  <a16:creationId xmlns:a16="http://schemas.microsoft.com/office/drawing/2014/main" id="{9FAE5D7C-1FCE-A64D-D6CB-171075E0B14E}"/>
                </a:ext>
              </a:extLst>
            </p:cNvPr>
            <p:cNvSpPr/>
            <p:nvPr/>
          </p:nvSpPr>
          <p:spPr>
            <a:xfrm>
              <a:off x="4714975" y="3951825"/>
              <a:ext cx="53050" cy="26200"/>
            </a:xfrm>
            <a:custGeom>
              <a:avLst/>
              <a:gdLst/>
              <a:ahLst/>
              <a:cxnLst/>
              <a:rect l="l" t="t" r="r" b="b"/>
              <a:pathLst>
                <a:path w="2122" h="1048" extrusionOk="0">
                  <a:moveTo>
                    <a:pt x="158" y="0"/>
                  </a:moveTo>
                  <a:lnTo>
                    <a:pt x="1" y="144"/>
                  </a:lnTo>
                  <a:cubicBezTo>
                    <a:pt x="525" y="707"/>
                    <a:pt x="1271" y="1034"/>
                    <a:pt x="2056" y="1047"/>
                  </a:cubicBezTo>
                  <a:lnTo>
                    <a:pt x="2122" y="1047"/>
                  </a:lnTo>
                  <a:lnTo>
                    <a:pt x="2122" y="838"/>
                  </a:lnTo>
                  <a:cubicBezTo>
                    <a:pt x="2106" y="838"/>
                    <a:pt x="2091" y="838"/>
                    <a:pt x="2075" y="838"/>
                  </a:cubicBezTo>
                  <a:cubicBezTo>
                    <a:pt x="1346" y="838"/>
                    <a:pt x="645" y="538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827;p43">
              <a:extLst>
                <a:ext uri="{FF2B5EF4-FFF2-40B4-BE49-F238E27FC236}">
                  <a16:creationId xmlns:a16="http://schemas.microsoft.com/office/drawing/2014/main" id="{B72894A5-EBB6-FA8E-5834-79E7BEBD537E}"/>
                </a:ext>
              </a:extLst>
            </p:cNvPr>
            <p:cNvSpPr/>
            <p:nvPr/>
          </p:nvSpPr>
          <p:spPr>
            <a:xfrm>
              <a:off x="5660250" y="2697925"/>
              <a:ext cx="20975" cy="350"/>
            </a:xfrm>
            <a:custGeom>
              <a:avLst/>
              <a:gdLst/>
              <a:ahLst/>
              <a:cxnLst/>
              <a:rect l="l" t="t" r="r" b="b"/>
              <a:pathLst>
                <a:path w="839" h="14" extrusionOk="0">
                  <a:moveTo>
                    <a:pt x="0" y="13"/>
                  </a:moveTo>
                  <a:lnTo>
                    <a:pt x="838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28;p43">
              <a:extLst>
                <a:ext uri="{FF2B5EF4-FFF2-40B4-BE49-F238E27FC236}">
                  <a16:creationId xmlns:a16="http://schemas.microsoft.com/office/drawing/2014/main" id="{1CC7D06D-D64C-31D1-E457-9AA11F02EBFC}"/>
                </a:ext>
              </a:extLst>
            </p:cNvPr>
            <p:cNvSpPr/>
            <p:nvPr/>
          </p:nvSpPr>
          <p:spPr>
            <a:xfrm>
              <a:off x="5660575" y="2694650"/>
              <a:ext cx="20650" cy="5575"/>
            </a:xfrm>
            <a:custGeom>
              <a:avLst/>
              <a:gdLst/>
              <a:ahLst/>
              <a:cxnLst/>
              <a:rect l="l" t="t" r="r" b="b"/>
              <a:pathLst>
                <a:path w="826" h="223" extrusionOk="0">
                  <a:moveTo>
                    <a:pt x="825" y="0"/>
                  </a:moveTo>
                  <a:lnTo>
                    <a:pt x="0" y="13"/>
                  </a:lnTo>
                  <a:lnTo>
                    <a:pt x="0" y="223"/>
                  </a:lnTo>
                  <a:lnTo>
                    <a:pt x="825" y="210"/>
                  </a:lnTo>
                  <a:lnTo>
                    <a:pt x="8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29;p43">
              <a:extLst>
                <a:ext uri="{FF2B5EF4-FFF2-40B4-BE49-F238E27FC236}">
                  <a16:creationId xmlns:a16="http://schemas.microsoft.com/office/drawing/2014/main" id="{D4710C1B-8D67-3B16-7E02-02983D2C617E}"/>
                </a:ext>
              </a:extLst>
            </p:cNvPr>
            <p:cNvSpPr/>
            <p:nvPr/>
          </p:nvSpPr>
          <p:spPr>
            <a:xfrm>
              <a:off x="4685850" y="2412500"/>
              <a:ext cx="175125" cy="181675"/>
            </a:xfrm>
            <a:custGeom>
              <a:avLst/>
              <a:gdLst/>
              <a:ahLst/>
              <a:cxnLst/>
              <a:rect l="l" t="t" r="r" b="b"/>
              <a:pathLst>
                <a:path w="7005" h="7267" extrusionOk="0">
                  <a:moveTo>
                    <a:pt x="7005" y="1"/>
                  </a:moveTo>
                  <a:cubicBezTo>
                    <a:pt x="3090" y="105"/>
                    <a:pt x="1" y="3352"/>
                    <a:pt x="105" y="7267"/>
                  </a:cubicBezTo>
                  <a:lnTo>
                    <a:pt x="302" y="7254"/>
                  </a:lnTo>
                  <a:cubicBezTo>
                    <a:pt x="210" y="3470"/>
                    <a:pt x="3208" y="315"/>
                    <a:pt x="7005" y="210"/>
                  </a:cubicBezTo>
                  <a:lnTo>
                    <a:pt x="7005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30;p43">
              <a:extLst>
                <a:ext uri="{FF2B5EF4-FFF2-40B4-BE49-F238E27FC236}">
                  <a16:creationId xmlns:a16="http://schemas.microsoft.com/office/drawing/2014/main" id="{CF476C33-AD26-0E2D-17DB-1CF4A60FD82E}"/>
                </a:ext>
              </a:extLst>
            </p:cNvPr>
            <p:cNvSpPr/>
            <p:nvPr/>
          </p:nvSpPr>
          <p:spPr>
            <a:xfrm>
              <a:off x="4738550" y="2464550"/>
              <a:ext cx="123750" cy="128325"/>
            </a:xfrm>
            <a:custGeom>
              <a:avLst/>
              <a:gdLst/>
              <a:ahLst/>
              <a:cxnLst/>
              <a:rect l="l" t="t" r="r" b="b"/>
              <a:pathLst>
                <a:path w="4950" h="5133" extrusionOk="0">
                  <a:moveTo>
                    <a:pt x="4949" y="0"/>
                  </a:moveTo>
                  <a:cubicBezTo>
                    <a:pt x="2187" y="79"/>
                    <a:pt x="1" y="2370"/>
                    <a:pt x="79" y="5133"/>
                  </a:cubicBezTo>
                  <a:lnTo>
                    <a:pt x="275" y="5119"/>
                  </a:lnTo>
                  <a:cubicBezTo>
                    <a:pt x="210" y="2475"/>
                    <a:pt x="2292" y="275"/>
                    <a:pt x="4949" y="210"/>
                  </a:cubicBezTo>
                  <a:lnTo>
                    <a:pt x="4949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1;p43">
              <a:extLst>
                <a:ext uri="{FF2B5EF4-FFF2-40B4-BE49-F238E27FC236}">
                  <a16:creationId xmlns:a16="http://schemas.microsoft.com/office/drawing/2014/main" id="{374D9E30-E99E-D0C9-B364-2D2FE46A05E8}"/>
                </a:ext>
              </a:extLst>
            </p:cNvPr>
            <p:cNvSpPr/>
            <p:nvPr/>
          </p:nvSpPr>
          <p:spPr>
            <a:xfrm>
              <a:off x="4778150" y="2503825"/>
              <a:ext cx="85125" cy="88075"/>
            </a:xfrm>
            <a:custGeom>
              <a:avLst/>
              <a:gdLst/>
              <a:ahLst/>
              <a:cxnLst/>
              <a:rect l="l" t="t" r="r" b="b"/>
              <a:pathLst>
                <a:path w="3405" h="3523" extrusionOk="0">
                  <a:moveTo>
                    <a:pt x="3405" y="0"/>
                  </a:moveTo>
                  <a:cubicBezTo>
                    <a:pt x="1506" y="40"/>
                    <a:pt x="1" y="1624"/>
                    <a:pt x="53" y="3522"/>
                  </a:cubicBezTo>
                  <a:lnTo>
                    <a:pt x="249" y="3509"/>
                  </a:lnTo>
                  <a:cubicBezTo>
                    <a:pt x="210" y="1729"/>
                    <a:pt x="1611" y="249"/>
                    <a:pt x="3405" y="197"/>
                  </a:cubicBezTo>
                  <a:lnTo>
                    <a:pt x="340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32;p43">
              <a:extLst>
                <a:ext uri="{FF2B5EF4-FFF2-40B4-BE49-F238E27FC236}">
                  <a16:creationId xmlns:a16="http://schemas.microsoft.com/office/drawing/2014/main" id="{B784E03B-2B84-E38B-DFD5-3B91445491E2}"/>
                </a:ext>
              </a:extLst>
            </p:cNvPr>
            <p:cNvSpPr/>
            <p:nvPr/>
          </p:nvSpPr>
          <p:spPr>
            <a:xfrm>
              <a:off x="4823000" y="2548000"/>
              <a:ext cx="41250" cy="42575"/>
            </a:xfrm>
            <a:custGeom>
              <a:avLst/>
              <a:gdLst/>
              <a:ahLst/>
              <a:cxnLst/>
              <a:rect l="l" t="t" r="r" b="b"/>
              <a:pathLst>
                <a:path w="1650" h="1703" extrusionOk="0">
                  <a:moveTo>
                    <a:pt x="1650" y="1"/>
                  </a:moveTo>
                  <a:cubicBezTo>
                    <a:pt x="733" y="27"/>
                    <a:pt x="0" y="786"/>
                    <a:pt x="27" y="1703"/>
                  </a:cubicBezTo>
                  <a:lnTo>
                    <a:pt x="223" y="1703"/>
                  </a:lnTo>
                  <a:cubicBezTo>
                    <a:pt x="210" y="891"/>
                    <a:pt x="838" y="223"/>
                    <a:pt x="1650" y="210"/>
                  </a:cubicBezTo>
                  <a:lnTo>
                    <a:pt x="1650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33;p43">
              <a:extLst>
                <a:ext uri="{FF2B5EF4-FFF2-40B4-BE49-F238E27FC236}">
                  <a16:creationId xmlns:a16="http://schemas.microsoft.com/office/drawing/2014/main" id="{0F0F4FD8-F0B8-F891-8BDE-AD8276BBAB2B}"/>
                </a:ext>
              </a:extLst>
            </p:cNvPr>
            <p:cNvSpPr/>
            <p:nvPr/>
          </p:nvSpPr>
          <p:spPr>
            <a:xfrm>
              <a:off x="5128050" y="2653175"/>
              <a:ext cx="35175" cy="29625"/>
            </a:xfrm>
            <a:custGeom>
              <a:avLst/>
              <a:gdLst/>
              <a:ahLst/>
              <a:cxnLst/>
              <a:rect l="l" t="t" r="r" b="b"/>
              <a:pathLst>
                <a:path w="1407" h="1185" extrusionOk="0">
                  <a:moveTo>
                    <a:pt x="658" y="0"/>
                  </a:moveTo>
                  <a:cubicBezTo>
                    <a:pt x="623" y="0"/>
                    <a:pt x="587" y="3"/>
                    <a:pt x="550" y="10"/>
                  </a:cubicBezTo>
                  <a:cubicBezTo>
                    <a:pt x="223" y="49"/>
                    <a:pt x="0" y="363"/>
                    <a:pt x="53" y="677"/>
                  </a:cubicBezTo>
                  <a:cubicBezTo>
                    <a:pt x="101" y="997"/>
                    <a:pt x="372" y="1185"/>
                    <a:pt x="649" y="1185"/>
                  </a:cubicBezTo>
                  <a:cubicBezTo>
                    <a:pt x="825" y="1185"/>
                    <a:pt x="1004" y="1108"/>
                    <a:pt x="1126" y="939"/>
                  </a:cubicBezTo>
                  <a:cubicBezTo>
                    <a:pt x="1406" y="537"/>
                    <a:pt x="1120" y="0"/>
                    <a:pt x="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34;p43">
              <a:extLst>
                <a:ext uri="{FF2B5EF4-FFF2-40B4-BE49-F238E27FC236}">
                  <a16:creationId xmlns:a16="http://schemas.microsoft.com/office/drawing/2014/main" id="{35267955-15C7-0825-745F-13CAB706AC87}"/>
                </a:ext>
              </a:extLst>
            </p:cNvPr>
            <p:cNvSpPr/>
            <p:nvPr/>
          </p:nvSpPr>
          <p:spPr>
            <a:xfrm>
              <a:off x="6315950" y="3915550"/>
              <a:ext cx="171275" cy="142600"/>
            </a:xfrm>
            <a:custGeom>
              <a:avLst/>
              <a:gdLst/>
              <a:ahLst/>
              <a:cxnLst/>
              <a:rect l="l" t="t" r="r" b="b"/>
              <a:pathLst>
                <a:path w="6851" h="5704" extrusionOk="0">
                  <a:moveTo>
                    <a:pt x="4825" y="1"/>
                  </a:moveTo>
                  <a:cubicBezTo>
                    <a:pt x="4507" y="1"/>
                    <a:pt x="4177" y="124"/>
                    <a:pt x="3884" y="417"/>
                  </a:cubicBezTo>
                  <a:lnTo>
                    <a:pt x="991" y="3310"/>
                  </a:lnTo>
                  <a:cubicBezTo>
                    <a:pt x="1" y="4300"/>
                    <a:pt x="952" y="5703"/>
                    <a:pt x="2027" y="5703"/>
                  </a:cubicBezTo>
                  <a:cubicBezTo>
                    <a:pt x="2345" y="5703"/>
                    <a:pt x="2675" y="5580"/>
                    <a:pt x="2968" y="5287"/>
                  </a:cubicBezTo>
                  <a:lnTo>
                    <a:pt x="5861" y="2394"/>
                  </a:lnTo>
                  <a:cubicBezTo>
                    <a:pt x="6851" y="1404"/>
                    <a:pt x="5900" y="1"/>
                    <a:pt x="4825" y="1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35;p43">
              <a:extLst>
                <a:ext uri="{FF2B5EF4-FFF2-40B4-BE49-F238E27FC236}">
                  <a16:creationId xmlns:a16="http://schemas.microsoft.com/office/drawing/2014/main" id="{0325FA31-FDDC-07E4-BA68-0B850F7FC5A6}"/>
                </a:ext>
              </a:extLst>
            </p:cNvPr>
            <p:cNvSpPr/>
            <p:nvPr/>
          </p:nvSpPr>
          <p:spPr>
            <a:xfrm>
              <a:off x="6396025" y="4157000"/>
              <a:ext cx="110650" cy="66175"/>
            </a:xfrm>
            <a:custGeom>
              <a:avLst/>
              <a:gdLst/>
              <a:ahLst/>
              <a:cxnLst/>
              <a:rect l="l" t="t" r="r" b="b"/>
              <a:pathLst>
                <a:path w="4426" h="2647" extrusionOk="0">
                  <a:moveTo>
                    <a:pt x="2898" y="0"/>
                  </a:moveTo>
                  <a:cubicBezTo>
                    <a:pt x="2529" y="0"/>
                    <a:pt x="2159" y="134"/>
                    <a:pt x="1912" y="408"/>
                  </a:cubicBezTo>
                  <a:lnTo>
                    <a:pt x="249" y="2267"/>
                  </a:lnTo>
                  <a:cubicBezTo>
                    <a:pt x="144" y="2385"/>
                    <a:pt x="66" y="2516"/>
                    <a:pt x="0" y="2646"/>
                  </a:cubicBezTo>
                  <a:lnTo>
                    <a:pt x="3653" y="2646"/>
                  </a:lnTo>
                  <a:lnTo>
                    <a:pt x="3889" y="2385"/>
                  </a:lnTo>
                  <a:cubicBezTo>
                    <a:pt x="4426" y="1835"/>
                    <a:pt x="4426" y="958"/>
                    <a:pt x="3889" y="408"/>
                  </a:cubicBezTo>
                  <a:cubicBezTo>
                    <a:pt x="3645" y="138"/>
                    <a:pt x="3272" y="0"/>
                    <a:pt x="28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36;p43">
              <a:extLst>
                <a:ext uri="{FF2B5EF4-FFF2-40B4-BE49-F238E27FC236}">
                  <a16:creationId xmlns:a16="http://schemas.microsoft.com/office/drawing/2014/main" id="{6EF774EC-B235-7A8A-EE9F-FE3D2B29B6B3}"/>
                </a:ext>
              </a:extLst>
            </p:cNvPr>
            <p:cNvSpPr/>
            <p:nvPr/>
          </p:nvSpPr>
          <p:spPr>
            <a:xfrm>
              <a:off x="6453050" y="3651350"/>
              <a:ext cx="83400" cy="110075"/>
            </a:xfrm>
            <a:custGeom>
              <a:avLst/>
              <a:gdLst/>
              <a:ahLst/>
              <a:cxnLst/>
              <a:rect l="l" t="t" r="r" b="b"/>
              <a:pathLst>
                <a:path w="3336" h="4403" extrusionOk="0">
                  <a:moveTo>
                    <a:pt x="2996" y="1"/>
                  </a:moveTo>
                  <a:cubicBezTo>
                    <a:pt x="2328" y="668"/>
                    <a:pt x="1660" y="1336"/>
                    <a:pt x="992" y="2004"/>
                  </a:cubicBezTo>
                  <a:cubicBezTo>
                    <a:pt x="0" y="2996"/>
                    <a:pt x="965" y="4403"/>
                    <a:pt x="2041" y="4403"/>
                  </a:cubicBezTo>
                  <a:cubicBezTo>
                    <a:pt x="2356" y="4403"/>
                    <a:pt x="2681" y="4282"/>
                    <a:pt x="2969" y="3994"/>
                  </a:cubicBezTo>
                  <a:lnTo>
                    <a:pt x="3336" y="3627"/>
                  </a:lnTo>
                  <a:cubicBezTo>
                    <a:pt x="3231" y="2423"/>
                    <a:pt x="3126" y="1205"/>
                    <a:pt x="29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837;p43">
            <a:extLst>
              <a:ext uri="{FF2B5EF4-FFF2-40B4-BE49-F238E27FC236}">
                <a16:creationId xmlns:a16="http://schemas.microsoft.com/office/drawing/2014/main" id="{B2003A40-CAB3-90BD-5DF9-CC173909E137}"/>
              </a:ext>
            </a:extLst>
          </p:cNvPr>
          <p:cNvGrpSpPr/>
          <p:nvPr/>
        </p:nvGrpSpPr>
        <p:grpSpPr>
          <a:xfrm rot="-540303">
            <a:off x="7077006" y="499786"/>
            <a:ext cx="1275354" cy="1726133"/>
            <a:chOff x="6316475" y="2008500"/>
            <a:chExt cx="758725" cy="1026900"/>
          </a:xfrm>
        </p:grpSpPr>
        <p:sp>
          <p:nvSpPr>
            <p:cNvPr id="91" name="Google Shape;838;p43">
              <a:extLst>
                <a:ext uri="{FF2B5EF4-FFF2-40B4-BE49-F238E27FC236}">
                  <a16:creationId xmlns:a16="http://schemas.microsoft.com/office/drawing/2014/main" id="{8FE3FDC3-8EA3-72EF-1812-2E21F7C9DB79}"/>
                </a:ext>
              </a:extLst>
            </p:cNvPr>
            <p:cNvSpPr/>
            <p:nvPr/>
          </p:nvSpPr>
          <p:spPr>
            <a:xfrm>
              <a:off x="6576700" y="2008500"/>
              <a:ext cx="325350" cy="313050"/>
            </a:xfrm>
            <a:custGeom>
              <a:avLst/>
              <a:gdLst/>
              <a:ahLst/>
              <a:cxnLst/>
              <a:rect l="l" t="t" r="r" b="b"/>
              <a:pathLst>
                <a:path w="13014" h="12522" extrusionOk="0">
                  <a:moveTo>
                    <a:pt x="6756" y="201"/>
                  </a:moveTo>
                  <a:cubicBezTo>
                    <a:pt x="10094" y="201"/>
                    <a:pt x="12804" y="2911"/>
                    <a:pt x="12804" y="6263"/>
                  </a:cubicBezTo>
                  <a:cubicBezTo>
                    <a:pt x="12804" y="8711"/>
                    <a:pt x="11325" y="10911"/>
                    <a:pt x="9060" y="11853"/>
                  </a:cubicBezTo>
                  <a:cubicBezTo>
                    <a:pt x="8314" y="12166"/>
                    <a:pt x="7530" y="12317"/>
                    <a:pt x="6750" y="12317"/>
                  </a:cubicBezTo>
                  <a:cubicBezTo>
                    <a:pt x="5177" y="12317"/>
                    <a:pt x="3626" y="11700"/>
                    <a:pt x="2462" y="10544"/>
                  </a:cubicBezTo>
                  <a:cubicBezTo>
                    <a:pt x="733" y="8803"/>
                    <a:pt x="223" y="6211"/>
                    <a:pt x="1152" y="3946"/>
                  </a:cubicBezTo>
                  <a:cubicBezTo>
                    <a:pt x="2095" y="1681"/>
                    <a:pt x="4294" y="201"/>
                    <a:pt x="6756" y="201"/>
                  </a:cubicBezTo>
                  <a:close/>
                  <a:moveTo>
                    <a:pt x="6752" y="0"/>
                  </a:moveTo>
                  <a:cubicBezTo>
                    <a:pt x="5123" y="0"/>
                    <a:pt x="3518" y="638"/>
                    <a:pt x="2318" y="1838"/>
                  </a:cubicBezTo>
                  <a:cubicBezTo>
                    <a:pt x="524" y="3618"/>
                    <a:pt x="0" y="6315"/>
                    <a:pt x="969" y="8659"/>
                  </a:cubicBezTo>
                  <a:cubicBezTo>
                    <a:pt x="1938" y="11002"/>
                    <a:pt x="4216" y="12521"/>
                    <a:pt x="6756" y="12521"/>
                  </a:cubicBezTo>
                  <a:cubicBezTo>
                    <a:pt x="10199" y="12521"/>
                    <a:pt x="13001" y="9719"/>
                    <a:pt x="13014" y="6263"/>
                  </a:cubicBezTo>
                  <a:cubicBezTo>
                    <a:pt x="13014" y="3723"/>
                    <a:pt x="11482" y="1445"/>
                    <a:pt x="9139" y="476"/>
                  </a:cubicBezTo>
                  <a:cubicBezTo>
                    <a:pt x="8368" y="156"/>
                    <a:pt x="7557" y="0"/>
                    <a:pt x="67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839;p43">
              <a:extLst>
                <a:ext uri="{FF2B5EF4-FFF2-40B4-BE49-F238E27FC236}">
                  <a16:creationId xmlns:a16="http://schemas.microsoft.com/office/drawing/2014/main" id="{023D8B97-88B2-7D28-084C-5FEF6658E5F5}"/>
                </a:ext>
              </a:extLst>
            </p:cNvPr>
            <p:cNvSpPr/>
            <p:nvPr/>
          </p:nvSpPr>
          <p:spPr>
            <a:xfrm>
              <a:off x="6554425" y="2008500"/>
              <a:ext cx="325700" cy="313050"/>
            </a:xfrm>
            <a:custGeom>
              <a:avLst/>
              <a:gdLst/>
              <a:ahLst/>
              <a:cxnLst/>
              <a:rect l="l" t="t" r="r" b="b"/>
              <a:pathLst>
                <a:path w="13028" h="12522" extrusionOk="0">
                  <a:moveTo>
                    <a:pt x="6757" y="201"/>
                  </a:moveTo>
                  <a:cubicBezTo>
                    <a:pt x="10108" y="201"/>
                    <a:pt x="12818" y="2911"/>
                    <a:pt x="12818" y="6263"/>
                  </a:cubicBezTo>
                  <a:cubicBezTo>
                    <a:pt x="12818" y="8711"/>
                    <a:pt x="11339" y="10911"/>
                    <a:pt x="9074" y="11853"/>
                  </a:cubicBezTo>
                  <a:cubicBezTo>
                    <a:pt x="8324" y="12166"/>
                    <a:pt x="7538" y="12317"/>
                    <a:pt x="6758" y="12317"/>
                  </a:cubicBezTo>
                  <a:cubicBezTo>
                    <a:pt x="5185" y="12317"/>
                    <a:pt x="3640" y="11700"/>
                    <a:pt x="2475" y="10544"/>
                  </a:cubicBezTo>
                  <a:cubicBezTo>
                    <a:pt x="747" y="8803"/>
                    <a:pt x="224" y="6211"/>
                    <a:pt x="1166" y="3946"/>
                  </a:cubicBezTo>
                  <a:cubicBezTo>
                    <a:pt x="2109" y="1681"/>
                    <a:pt x="4308" y="201"/>
                    <a:pt x="6757" y="201"/>
                  </a:cubicBezTo>
                  <a:close/>
                  <a:moveTo>
                    <a:pt x="6766" y="0"/>
                  </a:moveTo>
                  <a:cubicBezTo>
                    <a:pt x="5137" y="0"/>
                    <a:pt x="3532" y="638"/>
                    <a:pt x="2331" y="1838"/>
                  </a:cubicBezTo>
                  <a:cubicBezTo>
                    <a:pt x="538" y="3618"/>
                    <a:pt x="1" y="6315"/>
                    <a:pt x="970" y="8659"/>
                  </a:cubicBezTo>
                  <a:cubicBezTo>
                    <a:pt x="1939" y="10989"/>
                    <a:pt x="4230" y="12521"/>
                    <a:pt x="6757" y="12521"/>
                  </a:cubicBezTo>
                  <a:cubicBezTo>
                    <a:pt x="10213" y="12521"/>
                    <a:pt x="13015" y="9719"/>
                    <a:pt x="13028" y="6263"/>
                  </a:cubicBezTo>
                  <a:cubicBezTo>
                    <a:pt x="13028" y="3723"/>
                    <a:pt x="11496" y="1445"/>
                    <a:pt x="9152" y="476"/>
                  </a:cubicBezTo>
                  <a:cubicBezTo>
                    <a:pt x="8382" y="156"/>
                    <a:pt x="7571" y="0"/>
                    <a:pt x="6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840;p43">
              <a:extLst>
                <a:ext uri="{FF2B5EF4-FFF2-40B4-BE49-F238E27FC236}">
                  <a16:creationId xmlns:a16="http://schemas.microsoft.com/office/drawing/2014/main" id="{9FEE17EC-D599-6454-2DFC-0329256CE58F}"/>
                </a:ext>
              </a:extLst>
            </p:cNvPr>
            <p:cNvSpPr/>
            <p:nvPr/>
          </p:nvSpPr>
          <p:spPr>
            <a:xfrm>
              <a:off x="6547575" y="2143125"/>
              <a:ext cx="527625" cy="615700"/>
            </a:xfrm>
            <a:custGeom>
              <a:avLst/>
              <a:gdLst/>
              <a:ahLst/>
              <a:cxnLst/>
              <a:rect l="l" t="t" r="r" b="b"/>
              <a:pathLst>
                <a:path w="21105" h="24628" extrusionOk="0">
                  <a:moveTo>
                    <a:pt x="1754" y="1"/>
                  </a:moveTo>
                  <a:lnTo>
                    <a:pt x="0" y="24627"/>
                  </a:lnTo>
                  <a:lnTo>
                    <a:pt x="17596" y="24627"/>
                  </a:lnTo>
                  <a:lnTo>
                    <a:pt x="19350" y="23671"/>
                  </a:lnTo>
                  <a:lnTo>
                    <a:pt x="21105" y="24627"/>
                  </a:lnTo>
                  <a:lnTo>
                    <a:pt x="175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841;p43">
              <a:extLst>
                <a:ext uri="{FF2B5EF4-FFF2-40B4-BE49-F238E27FC236}">
                  <a16:creationId xmlns:a16="http://schemas.microsoft.com/office/drawing/2014/main" id="{9D1176D6-8A09-7337-5C18-72D972186088}"/>
                </a:ext>
              </a:extLst>
            </p:cNvPr>
            <p:cNvSpPr/>
            <p:nvPr/>
          </p:nvSpPr>
          <p:spPr>
            <a:xfrm>
              <a:off x="6459525" y="2143125"/>
              <a:ext cx="527950" cy="615700"/>
            </a:xfrm>
            <a:custGeom>
              <a:avLst/>
              <a:gdLst/>
              <a:ahLst/>
              <a:cxnLst/>
              <a:rect l="l" t="t" r="r" b="b"/>
              <a:pathLst>
                <a:path w="21118" h="24628" extrusionOk="0">
                  <a:moveTo>
                    <a:pt x="1755" y="1"/>
                  </a:moveTo>
                  <a:lnTo>
                    <a:pt x="0" y="24627"/>
                  </a:lnTo>
                  <a:lnTo>
                    <a:pt x="21118" y="24627"/>
                  </a:lnTo>
                  <a:lnTo>
                    <a:pt x="19350" y="1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842;p43">
              <a:extLst>
                <a:ext uri="{FF2B5EF4-FFF2-40B4-BE49-F238E27FC236}">
                  <a16:creationId xmlns:a16="http://schemas.microsoft.com/office/drawing/2014/main" id="{40C197F4-62E3-1335-886F-6BE3E0008328}"/>
                </a:ext>
              </a:extLst>
            </p:cNvPr>
            <p:cNvSpPr/>
            <p:nvPr/>
          </p:nvSpPr>
          <p:spPr>
            <a:xfrm>
              <a:off x="6575700" y="2201075"/>
              <a:ext cx="295275" cy="72675"/>
            </a:xfrm>
            <a:custGeom>
              <a:avLst/>
              <a:gdLst/>
              <a:ahLst/>
              <a:cxnLst/>
              <a:rect l="l" t="t" r="r" b="b"/>
              <a:pathLst>
                <a:path w="11811" h="2907" extrusionOk="0">
                  <a:moveTo>
                    <a:pt x="1" y="0"/>
                  </a:moveTo>
                  <a:lnTo>
                    <a:pt x="1" y="2907"/>
                  </a:lnTo>
                  <a:lnTo>
                    <a:pt x="11810" y="2907"/>
                  </a:lnTo>
                  <a:lnTo>
                    <a:pt x="118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843;p43">
              <a:extLst>
                <a:ext uri="{FF2B5EF4-FFF2-40B4-BE49-F238E27FC236}">
                  <a16:creationId xmlns:a16="http://schemas.microsoft.com/office/drawing/2014/main" id="{BFE11F5F-C5C9-7C19-81FF-336B33C7514A}"/>
                </a:ext>
              </a:extLst>
            </p:cNvPr>
            <p:cNvSpPr/>
            <p:nvPr/>
          </p:nvSpPr>
          <p:spPr>
            <a:xfrm>
              <a:off x="6412725" y="2216450"/>
              <a:ext cx="237300" cy="258600"/>
            </a:xfrm>
            <a:custGeom>
              <a:avLst/>
              <a:gdLst/>
              <a:ahLst/>
              <a:cxnLst/>
              <a:rect l="l" t="t" r="r" b="b"/>
              <a:pathLst>
                <a:path w="9492" h="10344" extrusionOk="0">
                  <a:moveTo>
                    <a:pt x="4753" y="197"/>
                  </a:moveTo>
                  <a:cubicBezTo>
                    <a:pt x="7253" y="197"/>
                    <a:pt x="9282" y="2423"/>
                    <a:pt x="9282" y="5159"/>
                  </a:cubicBezTo>
                  <a:cubicBezTo>
                    <a:pt x="9282" y="7895"/>
                    <a:pt x="7253" y="10134"/>
                    <a:pt x="4753" y="10134"/>
                  </a:cubicBezTo>
                  <a:cubicBezTo>
                    <a:pt x="2239" y="10134"/>
                    <a:pt x="210" y="7908"/>
                    <a:pt x="210" y="5172"/>
                  </a:cubicBezTo>
                  <a:cubicBezTo>
                    <a:pt x="210" y="2423"/>
                    <a:pt x="2239" y="197"/>
                    <a:pt x="4753" y="197"/>
                  </a:cubicBezTo>
                  <a:close/>
                  <a:moveTo>
                    <a:pt x="4753" y="1"/>
                  </a:moveTo>
                  <a:cubicBezTo>
                    <a:pt x="2134" y="1"/>
                    <a:pt x="0" y="2318"/>
                    <a:pt x="0" y="5172"/>
                  </a:cubicBezTo>
                  <a:cubicBezTo>
                    <a:pt x="0" y="8026"/>
                    <a:pt x="2134" y="10343"/>
                    <a:pt x="4753" y="10343"/>
                  </a:cubicBezTo>
                  <a:cubicBezTo>
                    <a:pt x="7358" y="10343"/>
                    <a:pt x="9492" y="8026"/>
                    <a:pt x="9492" y="5172"/>
                  </a:cubicBezTo>
                  <a:cubicBezTo>
                    <a:pt x="9492" y="2318"/>
                    <a:pt x="7371" y="1"/>
                    <a:pt x="47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844;p43">
              <a:extLst>
                <a:ext uri="{FF2B5EF4-FFF2-40B4-BE49-F238E27FC236}">
                  <a16:creationId xmlns:a16="http://schemas.microsoft.com/office/drawing/2014/main" id="{72F9DFC0-D4F1-CE3B-A98F-E07CAE1FD5A1}"/>
                </a:ext>
              </a:extLst>
            </p:cNvPr>
            <p:cNvSpPr/>
            <p:nvPr/>
          </p:nvSpPr>
          <p:spPr>
            <a:xfrm>
              <a:off x="6396025" y="2216450"/>
              <a:ext cx="237325" cy="258600"/>
            </a:xfrm>
            <a:custGeom>
              <a:avLst/>
              <a:gdLst/>
              <a:ahLst/>
              <a:cxnLst/>
              <a:rect l="l" t="t" r="r" b="b"/>
              <a:pathLst>
                <a:path w="9493" h="10344" extrusionOk="0">
                  <a:moveTo>
                    <a:pt x="4753" y="197"/>
                  </a:moveTo>
                  <a:cubicBezTo>
                    <a:pt x="7253" y="197"/>
                    <a:pt x="9296" y="2423"/>
                    <a:pt x="9296" y="5159"/>
                  </a:cubicBezTo>
                  <a:cubicBezTo>
                    <a:pt x="9296" y="7895"/>
                    <a:pt x="7253" y="10134"/>
                    <a:pt x="4753" y="10134"/>
                  </a:cubicBezTo>
                  <a:cubicBezTo>
                    <a:pt x="2252" y="10134"/>
                    <a:pt x="210" y="7908"/>
                    <a:pt x="210" y="5172"/>
                  </a:cubicBezTo>
                  <a:cubicBezTo>
                    <a:pt x="210" y="2423"/>
                    <a:pt x="2252" y="197"/>
                    <a:pt x="4753" y="197"/>
                  </a:cubicBezTo>
                  <a:close/>
                  <a:moveTo>
                    <a:pt x="4753" y="1"/>
                  </a:moveTo>
                  <a:cubicBezTo>
                    <a:pt x="2134" y="1"/>
                    <a:pt x="0" y="2318"/>
                    <a:pt x="0" y="5172"/>
                  </a:cubicBezTo>
                  <a:cubicBezTo>
                    <a:pt x="0" y="8026"/>
                    <a:pt x="2134" y="10343"/>
                    <a:pt x="4753" y="10343"/>
                  </a:cubicBezTo>
                  <a:cubicBezTo>
                    <a:pt x="7371" y="10343"/>
                    <a:pt x="9492" y="8026"/>
                    <a:pt x="9492" y="5172"/>
                  </a:cubicBezTo>
                  <a:cubicBezTo>
                    <a:pt x="9492" y="2318"/>
                    <a:pt x="7371" y="1"/>
                    <a:pt x="47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845;p43">
              <a:extLst>
                <a:ext uri="{FF2B5EF4-FFF2-40B4-BE49-F238E27FC236}">
                  <a16:creationId xmlns:a16="http://schemas.microsoft.com/office/drawing/2014/main" id="{0D45A654-41A5-6160-A3B3-8E5C053FB22F}"/>
                </a:ext>
              </a:extLst>
            </p:cNvPr>
            <p:cNvSpPr/>
            <p:nvPr/>
          </p:nvSpPr>
          <p:spPr>
            <a:xfrm>
              <a:off x="6362300" y="2327400"/>
              <a:ext cx="432400" cy="507025"/>
            </a:xfrm>
            <a:custGeom>
              <a:avLst/>
              <a:gdLst/>
              <a:ahLst/>
              <a:cxnLst/>
              <a:rect l="l" t="t" r="r" b="b"/>
              <a:pathLst>
                <a:path w="17296" h="20281" extrusionOk="0">
                  <a:moveTo>
                    <a:pt x="1323" y="1"/>
                  </a:moveTo>
                  <a:lnTo>
                    <a:pt x="1" y="20281"/>
                  </a:lnTo>
                  <a:lnTo>
                    <a:pt x="13263" y="20281"/>
                  </a:lnTo>
                  <a:lnTo>
                    <a:pt x="15279" y="19181"/>
                  </a:lnTo>
                  <a:lnTo>
                    <a:pt x="17296" y="20281"/>
                  </a:lnTo>
                  <a:lnTo>
                    <a:pt x="1463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846;p43">
              <a:extLst>
                <a:ext uri="{FF2B5EF4-FFF2-40B4-BE49-F238E27FC236}">
                  <a16:creationId xmlns:a16="http://schemas.microsoft.com/office/drawing/2014/main" id="{DE86F445-9C44-0359-5B37-E57A11726A7E}"/>
                </a:ext>
              </a:extLst>
            </p:cNvPr>
            <p:cNvSpPr/>
            <p:nvPr/>
          </p:nvSpPr>
          <p:spPr>
            <a:xfrm>
              <a:off x="6316475" y="2327400"/>
              <a:ext cx="397375" cy="507025"/>
            </a:xfrm>
            <a:custGeom>
              <a:avLst/>
              <a:gdLst/>
              <a:ahLst/>
              <a:cxnLst/>
              <a:rect l="l" t="t" r="r" b="b"/>
              <a:pathLst>
                <a:path w="15895" h="20281" extrusionOk="0">
                  <a:moveTo>
                    <a:pt x="1310" y="1"/>
                  </a:moveTo>
                  <a:lnTo>
                    <a:pt x="40" y="19390"/>
                  </a:lnTo>
                  <a:cubicBezTo>
                    <a:pt x="1" y="19875"/>
                    <a:pt x="394" y="20281"/>
                    <a:pt x="878" y="20281"/>
                  </a:cubicBezTo>
                  <a:lnTo>
                    <a:pt x="15895" y="20281"/>
                  </a:lnTo>
                  <a:lnTo>
                    <a:pt x="14559" y="1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847;p43">
              <a:extLst>
                <a:ext uri="{FF2B5EF4-FFF2-40B4-BE49-F238E27FC236}">
                  <a16:creationId xmlns:a16="http://schemas.microsoft.com/office/drawing/2014/main" id="{ABBDD90A-E2C8-FDDE-7D9E-EF8AB2AAA3B7}"/>
                </a:ext>
              </a:extLst>
            </p:cNvPr>
            <p:cNvSpPr/>
            <p:nvPr/>
          </p:nvSpPr>
          <p:spPr>
            <a:xfrm>
              <a:off x="6413700" y="2554875"/>
              <a:ext cx="199675" cy="43900"/>
            </a:xfrm>
            <a:custGeom>
              <a:avLst/>
              <a:gdLst/>
              <a:ahLst/>
              <a:cxnLst/>
              <a:rect l="l" t="t" r="r" b="b"/>
              <a:pathLst>
                <a:path w="7987" h="1756" extrusionOk="0">
                  <a:moveTo>
                    <a:pt x="0" y="1"/>
                  </a:moveTo>
                  <a:lnTo>
                    <a:pt x="0" y="1755"/>
                  </a:lnTo>
                  <a:lnTo>
                    <a:pt x="7987" y="1755"/>
                  </a:lnTo>
                  <a:lnTo>
                    <a:pt x="79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848;p43">
              <a:extLst>
                <a:ext uri="{FF2B5EF4-FFF2-40B4-BE49-F238E27FC236}">
                  <a16:creationId xmlns:a16="http://schemas.microsoft.com/office/drawing/2014/main" id="{730A28AE-C3C3-326B-0B78-ABE2F111EDC4}"/>
                </a:ext>
              </a:extLst>
            </p:cNvPr>
            <p:cNvSpPr/>
            <p:nvPr/>
          </p:nvSpPr>
          <p:spPr>
            <a:xfrm>
              <a:off x="6513525" y="2700525"/>
              <a:ext cx="334525" cy="334875"/>
            </a:xfrm>
            <a:custGeom>
              <a:avLst/>
              <a:gdLst/>
              <a:ahLst/>
              <a:cxnLst/>
              <a:rect l="l" t="t" r="r" b="b"/>
              <a:pathLst>
                <a:path w="13381" h="13395" extrusionOk="0">
                  <a:moveTo>
                    <a:pt x="5329" y="1"/>
                  </a:moveTo>
                  <a:lnTo>
                    <a:pt x="5172" y="3640"/>
                  </a:lnTo>
                  <a:lnTo>
                    <a:pt x="2174" y="1585"/>
                  </a:lnTo>
                  <a:lnTo>
                    <a:pt x="3850" y="4806"/>
                  </a:lnTo>
                  <a:lnTo>
                    <a:pt x="223" y="4531"/>
                  </a:lnTo>
                  <a:lnTo>
                    <a:pt x="3287" y="6481"/>
                  </a:lnTo>
                  <a:lnTo>
                    <a:pt x="0" y="8052"/>
                  </a:lnTo>
                  <a:lnTo>
                    <a:pt x="3640" y="8223"/>
                  </a:lnTo>
                  <a:lnTo>
                    <a:pt x="1585" y="11221"/>
                  </a:lnTo>
                  <a:lnTo>
                    <a:pt x="1585" y="11221"/>
                  </a:lnTo>
                  <a:lnTo>
                    <a:pt x="4805" y="9545"/>
                  </a:lnTo>
                  <a:lnTo>
                    <a:pt x="4530" y="13172"/>
                  </a:lnTo>
                  <a:lnTo>
                    <a:pt x="6481" y="10108"/>
                  </a:lnTo>
                  <a:lnTo>
                    <a:pt x="8052" y="13394"/>
                  </a:lnTo>
                  <a:lnTo>
                    <a:pt x="8222" y="9754"/>
                  </a:lnTo>
                  <a:lnTo>
                    <a:pt x="11220" y="11810"/>
                  </a:lnTo>
                  <a:lnTo>
                    <a:pt x="9545" y="8576"/>
                  </a:lnTo>
                  <a:lnTo>
                    <a:pt x="9545" y="8576"/>
                  </a:lnTo>
                  <a:lnTo>
                    <a:pt x="13171" y="8864"/>
                  </a:lnTo>
                  <a:lnTo>
                    <a:pt x="10108" y="6900"/>
                  </a:lnTo>
                  <a:lnTo>
                    <a:pt x="13381" y="5329"/>
                  </a:lnTo>
                  <a:lnTo>
                    <a:pt x="9754" y="5172"/>
                  </a:lnTo>
                  <a:lnTo>
                    <a:pt x="11810" y="2174"/>
                  </a:lnTo>
                  <a:lnTo>
                    <a:pt x="8576" y="3850"/>
                  </a:lnTo>
                  <a:lnTo>
                    <a:pt x="8864" y="223"/>
                  </a:lnTo>
                  <a:lnTo>
                    <a:pt x="6900" y="3287"/>
                  </a:lnTo>
                  <a:lnTo>
                    <a:pt x="5329" y="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849;p43">
              <a:extLst>
                <a:ext uri="{FF2B5EF4-FFF2-40B4-BE49-F238E27FC236}">
                  <a16:creationId xmlns:a16="http://schemas.microsoft.com/office/drawing/2014/main" id="{BD4D9744-C314-D498-281F-645CD2737E3A}"/>
                </a:ext>
              </a:extLst>
            </p:cNvPr>
            <p:cNvSpPr/>
            <p:nvPr/>
          </p:nvSpPr>
          <p:spPr>
            <a:xfrm>
              <a:off x="6632585" y="2826088"/>
              <a:ext cx="87907" cy="82413"/>
            </a:xfrm>
            <a:custGeom>
              <a:avLst/>
              <a:gdLst/>
              <a:ahLst/>
              <a:cxnLst/>
              <a:rect l="l" t="t" r="r" b="b"/>
              <a:pathLst>
                <a:path w="2685" h="2517" extrusionOk="0">
                  <a:moveTo>
                    <a:pt x="446" y="212"/>
                  </a:moveTo>
                  <a:cubicBezTo>
                    <a:pt x="498" y="212"/>
                    <a:pt x="564" y="238"/>
                    <a:pt x="590" y="290"/>
                  </a:cubicBezTo>
                  <a:cubicBezTo>
                    <a:pt x="629" y="369"/>
                    <a:pt x="642" y="447"/>
                    <a:pt x="629" y="539"/>
                  </a:cubicBezTo>
                  <a:lnTo>
                    <a:pt x="629" y="997"/>
                  </a:lnTo>
                  <a:cubicBezTo>
                    <a:pt x="642" y="1089"/>
                    <a:pt x="629" y="1168"/>
                    <a:pt x="590" y="1246"/>
                  </a:cubicBezTo>
                  <a:cubicBezTo>
                    <a:pt x="567" y="1292"/>
                    <a:pt x="525" y="1327"/>
                    <a:pt x="471" y="1327"/>
                  </a:cubicBezTo>
                  <a:cubicBezTo>
                    <a:pt x="463" y="1327"/>
                    <a:pt x="455" y="1326"/>
                    <a:pt x="446" y="1325"/>
                  </a:cubicBezTo>
                  <a:cubicBezTo>
                    <a:pt x="437" y="1326"/>
                    <a:pt x="429" y="1327"/>
                    <a:pt x="421" y="1327"/>
                  </a:cubicBezTo>
                  <a:cubicBezTo>
                    <a:pt x="367" y="1327"/>
                    <a:pt x="325" y="1292"/>
                    <a:pt x="302" y="1246"/>
                  </a:cubicBezTo>
                  <a:cubicBezTo>
                    <a:pt x="263" y="1168"/>
                    <a:pt x="250" y="1089"/>
                    <a:pt x="263" y="997"/>
                  </a:cubicBezTo>
                  <a:lnTo>
                    <a:pt x="263" y="539"/>
                  </a:lnTo>
                  <a:cubicBezTo>
                    <a:pt x="250" y="447"/>
                    <a:pt x="263" y="369"/>
                    <a:pt x="302" y="290"/>
                  </a:cubicBezTo>
                  <a:cubicBezTo>
                    <a:pt x="328" y="238"/>
                    <a:pt x="380" y="212"/>
                    <a:pt x="446" y="212"/>
                  </a:cubicBezTo>
                  <a:close/>
                  <a:moveTo>
                    <a:pt x="410" y="0"/>
                  </a:moveTo>
                  <a:cubicBezTo>
                    <a:pt x="304" y="0"/>
                    <a:pt x="201" y="51"/>
                    <a:pt x="119" y="133"/>
                  </a:cubicBezTo>
                  <a:cubicBezTo>
                    <a:pt x="40" y="238"/>
                    <a:pt x="1" y="382"/>
                    <a:pt x="14" y="513"/>
                  </a:cubicBezTo>
                  <a:lnTo>
                    <a:pt x="14" y="1010"/>
                  </a:lnTo>
                  <a:cubicBezTo>
                    <a:pt x="1" y="1141"/>
                    <a:pt x="40" y="1285"/>
                    <a:pt x="119" y="1403"/>
                  </a:cubicBezTo>
                  <a:cubicBezTo>
                    <a:pt x="210" y="1488"/>
                    <a:pt x="328" y="1531"/>
                    <a:pt x="446" y="1531"/>
                  </a:cubicBezTo>
                  <a:cubicBezTo>
                    <a:pt x="564" y="1531"/>
                    <a:pt x="682" y="1488"/>
                    <a:pt x="773" y="1403"/>
                  </a:cubicBezTo>
                  <a:cubicBezTo>
                    <a:pt x="852" y="1285"/>
                    <a:pt x="891" y="1141"/>
                    <a:pt x="878" y="1010"/>
                  </a:cubicBezTo>
                  <a:lnTo>
                    <a:pt x="878" y="513"/>
                  </a:lnTo>
                  <a:cubicBezTo>
                    <a:pt x="891" y="382"/>
                    <a:pt x="852" y="238"/>
                    <a:pt x="773" y="133"/>
                  </a:cubicBezTo>
                  <a:cubicBezTo>
                    <a:pt x="695" y="42"/>
                    <a:pt x="577" y="2"/>
                    <a:pt x="446" y="2"/>
                  </a:cubicBezTo>
                  <a:cubicBezTo>
                    <a:pt x="434" y="1"/>
                    <a:pt x="422" y="0"/>
                    <a:pt x="410" y="0"/>
                  </a:cubicBezTo>
                  <a:close/>
                  <a:moveTo>
                    <a:pt x="2240" y="1181"/>
                  </a:moveTo>
                  <a:cubicBezTo>
                    <a:pt x="2305" y="1181"/>
                    <a:pt x="2357" y="1207"/>
                    <a:pt x="2384" y="1259"/>
                  </a:cubicBezTo>
                  <a:cubicBezTo>
                    <a:pt x="2423" y="1338"/>
                    <a:pt x="2436" y="1416"/>
                    <a:pt x="2423" y="1508"/>
                  </a:cubicBezTo>
                  <a:lnTo>
                    <a:pt x="2423" y="1966"/>
                  </a:lnTo>
                  <a:cubicBezTo>
                    <a:pt x="2436" y="2058"/>
                    <a:pt x="2423" y="2149"/>
                    <a:pt x="2384" y="2228"/>
                  </a:cubicBezTo>
                  <a:cubicBezTo>
                    <a:pt x="2357" y="2280"/>
                    <a:pt x="2305" y="2307"/>
                    <a:pt x="2240" y="2307"/>
                  </a:cubicBezTo>
                  <a:cubicBezTo>
                    <a:pt x="2174" y="2307"/>
                    <a:pt x="2122" y="2280"/>
                    <a:pt x="2096" y="2228"/>
                  </a:cubicBezTo>
                  <a:cubicBezTo>
                    <a:pt x="2056" y="2149"/>
                    <a:pt x="2043" y="2058"/>
                    <a:pt x="2043" y="1966"/>
                  </a:cubicBezTo>
                  <a:lnTo>
                    <a:pt x="2043" y="1508"/>
                  </a:lnTo>
                  <a:cubicBezTo>
                    <a:pt x="2043" y="1416"/>
                    <a:pt x="2056" y="1338"/>
                    <a:pt x="2096" y="1259"/>
                  </a:cubicBezTo>
                  <a:cubicBezTo>
                    <a:pt x="2122" y="1207"/>
                    <a:pt x="2174" y="1181"/>
                    <a:pt x="2240" y="1181"/>
                  </a:cubicBezTo>
                  <a:close/>
                  <a:moveTo>
                    <a:pt x="1899" y="29"/>
                  </a:moveTo>
                  <a:lnTo>
                    <a:pt x="564" y="2490"/>
                  </a:lnTo>
                  <a:lnTo>
                    <a:pt x="786" y="2490"/>
                  </a:lnTo>
                  <a:lnTo>
                    <a:pt x="2122" y="29"/>
                  </a:lnTo>
                  <a:close/>
                  <a:moveTo>
                    <a:pt x="2195" y="982"/>
                  </a:moveTo>
                  <a:cubicBezTo>
                    <a:pt x="2093" y="982"/>
                    <a:pt x="1992" y="1022"/>
                    <a:pt x="1912" y="1102"/>
                  </a:cubicBezTo>
                  <a:cubicBezTo>
                    <a:pt x="1834" y="1220"/>
                    <a:pt x="1794" y="1351"/>
                    <a:pt x="1807" y="1495"/>
                  </a:cubicBezTo>
                  <a:lnTo>
                    <a:pt x="1807" y="1979"/>
                  </a:lnTo>
                  <a:cubicBezTo>
                    <a:pt x="1794" y="2123"/>
                    <a:pt x="1834" y="2254"/>
                    <a:pt x="1912" y="2372"/>
                  </a:cubicBezTo>
                  <a:cubicBezTo>
                    <a:pt x="2004" y="2477"/>
                    <a:pt x="2122" y="2516"/>
                    <a:pt x="2240" y="2516"/>
                  </a:cubicBezTo>
                  <a:cubicBezTo>
                    <a:pt x="2370" y="2516"/>
                    <a:pt x="2488" y="2464"/>
                    <a:pt x="2567" y="2372"/>
                  </a:cubicBezTo>
                  <a:cubicBezTo>
                    <a:pt x="2645" y="2254"/>
                    <a:pt x="2685" y="2123"/>
                    <a:pt x="2672" y="1979"/>
                  </a:cubicBezTo>
                  <a:lnTo>
                    <a:pt x="2672" y="1495"/>
                  </a:lnTo>
                  <a:cubicBezTo>
                    <a:pt x="2685" y="1351"/>
                    <a:pt x="2645" y="1220"/>
                    <a:pt x="2567" y="1102"/>
                  </a:cubicBezTo>
                  <a:cubicBezTo>
                    <a:pt x="2498" y="1022"/>
                    <a:pt x="2399" y="982"/>
                    <a:pt x="2288" y="982"/>
                  </a:cubicBezTo>
                  <a:cubicBezTo>
                    <a:pt x="2272" y="982"/>
                    <a:pt x="2256" y="983"/>
                    <a:pt x="2240" y="984"/>
                  </a:cubicBezTo>
                  <a:cubicBezTo>
                    <a:pt x="2225" y="983"/>
                    <a:pt x="2210" y="982"/>
                    <a:pt x="2195" y="9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3">
            <a:hlinkClick r:id="" action="ppaction://media"/>
            <a:extLst>
              <a:ext uri="{FF2B5EF4-FFF2-40B4-BE49-F238E27FC236}">
                <a16:creationId xmlns:a16="http://schemas.microsoft.com/office/drawing/2014/main" id="{B9202846-3A40-74EC-46AB-0E7562A202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91214" y="17235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54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>
          <a:extLst>
            <a:ext uri="{FF2B5EF4-FFF2-40B4-BE49-F238E27FC236}">
              <a16:creationId xmlns:a16="http://schemas.microsoft.com/office/drawing/2014/main" id="{611C99B8-F8DE-1A7D-7BE1-CC03B3296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الأحذية, لقطة شاشة, كلية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6E743EDD-2E00-5E15-DA4F-B1060533CBA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998" t="4046" r="3893" b="54063"/>
          <a:stretch>
            <a:fillRect/>
          </a:stretch>
        </p:blipFill>
        <p:spPr>
          <a:xfrm>
            <a:off x="4406747" y="0"/>
            <a:ext cx="4825387" cy="3438399"/>
          </a:xfrm>
          <a:prstGeom prst="rect">
            <a:avLst/>
          </a:prstGeom>
        </p:spPr>
      </p:pic>
      <p:pic>
        <p:nvPicPr>
          <p:cNvPr id="6" name="صورة 5" descr="صورة تحتوي على نص, الأحذية, لقطة شاشة, كلية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02CC7A74-8D4B-8A6F-00A5-994DE03B54D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302" t="31658" r="3589" b="15420"/>
          <a:stretch>
            <a:fillRect/>
          </a:stretch>
        </p:blipFill>
        <p:spPr>
          <a:xfrm>
            <a:off x="0" y="0"/>
            <a:ext cx="4406747" cy="3967074"/>
          </a:xfrm>
          <a:prstGeom prst="rect">
            <a:avLst/>
          </a:prstGeom>
        </p:spPr>
      </p:pic>
      <p:pic>
        <p:nvPicPr>
          <p:cNvPr id="7" name="صورة 6" descr="صورة تحتوي على نص, الأحذية, لقطة شاشة, كلية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966523AE-9094-8680-DA4C-93CE87033D8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12" t="84004" r="4436" b="1740"/>
          <a:stretch>
            <a:fillRect/>
          </a:stretch>
        </p:blipFill>
        <p:spPr>
          <a:xfrm>
            <a:off x="4406747" y="3438399"/>
            <a:ext cx="4649118" cy="106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5725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899E40-4916-ACD0-193D-6898594B96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144001" cy="5146492"/>
          </a:xfrm>
          <a:prstGeom prst="rect">
            <a:avLst/>
          </a:prstGeom>
        </p:spPr>
      </p:pic>
      <p:grpSp>
        <p:nvGrpSpPr>
          <p:cNvPr id="8" name="Google Shape;738;p42">
            <a:extLst>
              <a:ext uri="{FF2B5EF4-FFF2-40B4-BE49-F238E27FC236}">
                <a16:creationId xmlns:a16="http://schemas.microsoft.com/office/drawing/2014/main" id="{C2A1BF64-4521-7EA4-B14B-1216C405518C}"/>
              </a:ext>
            </a:extLst>
          </p:cNvPr>
          <p:cNvGrpSpPr/>
          <p:nvPr/>
        </p:nvGrpSpPr>
        <p:grpSpPr>
          <a:xfrm>
            <a:off x="7253288" y="144291"/>
            <a:ext cx="872993" cy="465309"/>
            <a:chOff x="6085197" y="1608975"/>
            <a:chExt cx="296453" cy="286425"/>
          </a:xfrm>
          <a:solidFill>
            <a:srgbClr val="00B050"/>
          </a:solidFill>
        </p:grpSpPr>
        <p:sp>
          <p:nvSpPr>
            <p:cNvPr id="5" name="Google Shape;739;p42">
              <a:extLst>
                <a:ext uri="{FF2B5EF4-FFF2-40B4-BE49-F238E27FC236}">
                  <a16:creationId xmlns:a16="http://schemas.microsoft.com/office/drawing/2014/main" id="{BC43C97D-6BC8-AA40-9FF9-082093670E47}"/>
                </a:ext>
              </a:extLst>
            </p:cNvPr>
            <p:cNvSpPr/>
            <p:nvPr/>
          </p:nvSpPr>
          <p:spPr>
            <a:xfrm>
              <a:off x="6227450" y="1611925"/>
              <a:ext cx="154200" cy="280850"/>
            </a:xfrm>
            <a:custGeom>
              <a:avLst/>
              <a:gdLst/>
              <a:ahLst/>
              <a:cxnLst/>
              <a:rect l="l" t="t" r="r" b="b"/>
              <a:pathLst>
                <a:path w="6168" h="11234" extrusionOk="0">
                  <a:moveTo>
                    <a:pt x="2515" y="0"/>
                  </a:moveTo>
                  <a:lnTo>
                    <a:pt x="2515" y="956"/>
                  </a:lnTo>
                  <a:cubicBezTo>
                    <a:pt x="1114" y="1126"/>
                    <a:pt x="223" y="2003"/>
                    <a:pt x="223" y="3273"/>
                  </a:cubicBezTo>
                  <a:cubicBezTo>
                    <a:pt x="223" y="4622"/>
                    <a:pt x="1088" y="5303"/>
                    <a:pt x="2999" y="5853"/>
                  </a:cubicBezTo>
                  <a:cubicBezTo>
                    <a:pt x="4544" y="6271"/>
                    <a:pt x="4989" y="6861"/>
                    <a:pt x="4989" y="7699"/>
                  </a:cubicBezTo>
                  <a:cubicBezTo>
                    <a:pt x="4989" y="8641"/>
                    <a:pt x="4334" y="9178"/>
                    <a:pt x="3156" y="9178"/>
                  </a:cubicBezTo>
                  <a:cubicBezTo>
                    <a:pt x="2096" y="9178"/>
                    <a:pt x="1415" y="8667"/>
                    <a:pt x="1192" y="7633"/>
                  </a:cubicBezTo>
                  <a:lnTo>
                    <a:pt x="1" y="7633"/>
                  </a:lnTo>
                  <a:cubicBezTo>
                    <a:pt x="158" y="8929"/>
                    <a:pt x="1009" y="9885"/>
                    <a:pt x="2567" y="10055"/>
                  </a:cubicBezTo>
                  <a:lnTo>
                    <a:pt x="2567" y="11233"/>
                  </a:lnTo>
                  <a:lnTo>
                    <a:pt x="3601" y="11233"/>
                  </a:lnTo>
                  <a:lnTo>
                    <a:pt x="3601" y="10068"/>
                  </a:lnTo>
                  <a:cubicBezTo>
                    <a:pt x="5185" y="9911"/>
                    <a:pt x="6167" y="8995"/>
                    <a:pt x="6167" y="7581"/>
                  </a:cubicBezTo>
                  <a:cubicBezTo>
                    <a:pt x="6167" y="6298"/>
                    <a:pt x="5539" y="5394"/>
                    <a:pt x="3339" y="4740"/>
                  </a:cubicBezTo>
                  <a:cubicBezTo>
                    <a:pt x="1899" y="4321"/>
                    <a:pt x="1415" y="4007"/>
                    <a:pt x="1415" y="3169"/>
                  </a:cubicBezTo>
                  <a:cubicBezTo>
                    <a:pt x="1415" y="2501"/>
                    <a:pt x="1808" y="1859"/>
                    <a:pt x="2973" y="1859"/>
                  </a:cubicBezTo>
                  <a:cubicBezTo>
                    <a:pt x="4243" y="1859"/>
                    <a:pt x="4609" y="2527"/>
                    <a:pt x="4727" y="3103"/>
                  </a:cubicBezTo>
                  <a:lnTo>
                    <a:pt x="5945" y="3103"/>
                  </a:lnTo>
                  <a:cubicBezTo>
                    <a:pt x="5827" y="2226"/>
                    <a:pt x="5303" y="1152"/>
                    <a:pt x="3549" y="969"/>
                  </a:cubicBezTo>
                  <a:lnTo>
                    <a:pt x="3549" y="0"/>
                  </a:lnTo>
                  <a:close/>
                </a:path>
              </a:pathLst>
            </a:custGeom>
            <a:grpFill/>
            <a:ln>
              <a:solidFill>
                <a:schemeClr val="tx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740;p42">
              <a:extLst>
                <a:ext uri="{FF2B5EF4-FFF2-40B4-BE49-F238E27FC236}">
                  <a16:creationId xmlns:a16="http://schemas.microsoft.com/office/drawing/2014/main" id="{17F64B88-A164-52BF-A946-34B1B2EE5959}"/>
                </a:ext>
              </a:extLst>
            </p:cNvPr>
            <p:cNvSpPr/>
            <p:nvPr/>
          </p:nvSpPr>
          <p:spPr>
            <a:xfrm>
              <a:off x="6152500" y="1611925"/>
              <a:ext cx="153875" cy="280850"/>
            </a:xfrm>
            <a:custGeom>
              <a:avLst/>
              <a:gdLst/>
              <a:ahLst/>
              <a:cxnLst/>
              <a:rect l="l" t="t" r="r" b="b"/>
              <a:pathLst>
                <a:path w="6155" h="11234" extrusionOk="0">
                  <a:moveTo>
                    <a:pt x="2501" y="0"/>
                  </a:moveTo>
                  <a:lnTo>
                    <a:pt x="2501" y="956"/>
                  </a:lnTo>
                  <a:cubicBezTo>
                    <a:pt x="1101" y="1126"/>
                    <a:pt x="210" y="2003"/>
                    <a:pt x="210" y="3273"/>
                  </a:cubicBezTo>
                  <a:cubicBezTo>
                    <a:pt x="210" y="4622"/>
                    <a:pt x="1074" y="5303"/>
                    <a:pt x="2986" y="5853"/>
                  </a:cubicBezTo>
                  <a:cubicBezTo>
                    <a:pt x="4531" y="6271"/>
                    <a:pt x="4976" y="6861"/>
                    <a:pt x="4976" y="7699"/>
                  </a:cubicBezTo>
                  <a:cubicBezTo>
                    <a:pt x="4976" y="8641"/>
                    <a:pt x="4321" y="9178"/>
                    <a:pt x="3143" y="9178"/>
                  </a:cubicBezTo>
                  <a:cubicBezTo>
                    <a:pt x="2082" y="9178"/>
                    <a:pt x="1389" y="8667"/>
                    <a:pt x="1179" y="7633"/>
                  </a:cubicBezTo>
                  <a:lnTo>
                    <a:pt x="1" y="7633"/>
                  </a:lnTo>
                  <a:cubicBezTo>
                    <a:pt x="158" y="8929"/>
                    <a:pt x="996" y="9885"/>
                    <a:pt x="2567" y="10055"/>
                  </a:cubicBezTo>
                  <a:lnTo>
                    <a:pt x="2567" y="11233"/>
                  </a:lnTo>
                  <a:lnTo>
                    <a:pt x="3601" y="11233"/>
                  </a:lnTo>
                  <a:lnTo>
                    <a:pt x="3601" y="10068"/>
                  </a:lnTo>
                  <a:cubicBezTo>
                    <a:pt x="5172" y="9911"/>
                    <a:pt x="6154" y="8995"/>
                    <a:pt x="6154" y="7581"/>
                  </a:cubicBezTo>
                  <a:cubicBezTo>
                    <a:pt x="6154" y="6298"/>
                    <a:pt x="5526" y="5394"/>
                    <a:pt x="3326" y="4740"/>
                  </a:cubicBezTo>
                  <a:cubicBezTo>
                    <a:pt x="1873" y="4321"/>
                    <a:pt x="1389" y="4007"/>
                    <a:pt x="1389" y="3169"/>
                  </a:cubicBezTo>
                  <a:cubicBezTo>
                    <a:pt x="1389" y="2501"/>
                    <a:pt x="1794" y="1859"/>
                    <a:pt x="2947" y="1859"/>
                  </a:cubicBezTo>
                  <a:cubicBezTo>
                    <a:pt x="4230" y="1859"/>
                    <a:pt x="4583" y="2527"/>
                    <a:pt x="4714" y="3103"/>
                  </a:cubicBezTo>
                  <a:lnTo>
                    <a:pt x="5918" y="3103"/>
                  </a:lnTo>
                  <a:cubicBezTo>
                    <a:pt x="5814" y="2226"/>
                    <a:pt x="5290" y="1152"/>
                    <a:pt x="3523" y="969"/>
                  </a:cubicBezTo>
                  <a:lnTo>
                    <a:pt x="3523" y="0"/>
                  </a:lnTo>
                  <a:close/>
                </a:path>
              </a:pathLst>
            </a:custGeom>
            <a:grpFill/>
            <a:ln>
              <a:solidFill>
                <a:schemeClr val="tx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741;p42">
              <a:extLst>
                <a:ext uri="{FF2B5EF4-FFF2-40B4-BE49-F238E27FC236}">
                  <a16:creationId xmlns:a16="http://schemas.microsoft.com/office/drawing/2014/main" id="{6BBD52B4-B8C2-9C1E-E1DC-DF32E7C97AB5}"/>
                </a:ext>
              </a:extLst>
            </p:cNvPr>
            <p:cNvSpPr/>
            <p:nvPr/>
          </p:nvSpPr>
          <p:spPr>
            <a:xfrm>
              <a:off x="6085197" y="1608975"/>
              <a:ext cx="160075" cy="286425"/>
            </a:xfrm>
            <a:custGeom>
              <a:avLst/>
              <a:gdLst/>
              <a:ahLst/>
              <a:cxnLst/>
              <a:rect l="l" t="t" r="r" b="b"/>
              <a:pathLst>
                <a:path w="6403" h="11457" extrusionOk="0">
                  <a:moveTo>
                    <a:pt x="3562" y="210"/>
                  </a:moveTo>
                  <a:lnTo>
                    <a:pt x="3562" y="1166"/>
                  </a:lnTo>
                  <a:lnTo>
                    <a:pt x="3653" y="1179"/>
                  </a:lnTo>
                  <a:cubicBezTo>
                    <a:pt x="5290" y="1349"/>
                    <a:pt x="5814" y="2292"/>
                    <a:pt x="5945" y="3103"/>
                  </a:cubicBezTo>
                  <a:lnTo>
                    <a:pt x="4937" y="3103"/>
                  </a:lnTo>
                  <a:cubicBezTo>
                    <a:pt x="4727" y="2279"/>
                    <a:pt x="4125" y="1873"/>
                    <a:pt x="3091" y="1873"/>
                  </a:cubicBezTo>
                  <a:cubicBezTo>
                    <a:pt x="2056" y="1873"/>
                    <a:pt x="1441" y="2396"/>
                    <a:pt x="1441" y="3287"/>
                  </a:cubicBezTo>
                  <a:cubicBezTo>
                    <a:pt x="1441" y="4216"/>
                    <a:pt x="2030" y="4543"/>
                    <a:pt x="3431" y="4949"/>
                  </a:cubicBezTo>
                  <a:cubicBezTo>
                    <a:pt x="5395" y="5525"/>
                    <a:pt x="6193" y="6324"/>
                    <a:pt x="6193" y="7699"/>
                  </a:cubicBezTo>
                  <a:cubicBezTo>
                    <a:pt x="6193" y="9047"/>
                    <a:pt x="5264" y="9937"/>
                    <a:pt x="3719" y="10081"/>
                  </a:cubicBezTo>
                  <a:lnTo>
                    <a:pt x="3627" y="10095"/>
                  </a:lnTo>
                  <a:lnTo>
                    <a:pt x="3627" y="11247"/>
                  </a:lnTo>
                  <a:lnTo>
                    <a:pt x="2789" y="11247"/>
                  </a:lnTo>
                  <a:lnTo>
                    <a:pt x="2789" y="10081"/>
                  </a:lnTo>
                  <a:lnTo>
                    <a:pt x="2698" y="10068"/>
                  </a:lnTo>
                  <a:cubicBezTo>
                    <a:pt x="1310" y="9911"/>
                    <a:pt x="446" y="9126"/>
                    <a:pt x="236" y="7856"/>
                  </a:cubicBezTo>
                  <a:lnTo>
                    <a:pt x="1218" y="7856"/>
                  </a:lnTo>
                  <a:cubicBezTo>
                    <a:pt x="1467" y="8864"/>
                    <a:pt x="2174" y="9401"/>
                    <a:pt x="3274" y="9401"/>
                  </a:cubicBezTo>
                  <a:cubicBezTo>
                    <a:pt x="4504" y="9401"/>
                    <a:pt x="5211" y="8825"/>
                    <a:pt x="5211" y="7817"/>
                  </a:cubicBezTo>
                  <a:cubicBezTo>
                    <a:pt x="5211" y="6848"/>
                    <a:pt x="4609" y="6272"/>
                    <a:pt x="3156" y="5866"/>
                  </a:cubicBezTo>
                  <a:cubicBezTo>
                    <a:pt x="1179" y="5303"/>
                    <a:pt x="446" y="4635"/>
                    <a:pt x="446" y="3391"/>
                  </a:cubicBezTo>
                  <a:cubicBezTo>
                    <a:pt x="446" y="2187"/>
                    <a:pt x="1297" y="1336"/>
                    <a:pt x="2658" y="1179"/>
                  </a:cubicBezTo>
                  <a:lnTo>
                    <a:pt x="2750" y="1166"/>
                  </a:lnTo>
                  <a:lnTo>
                    <a:pt x="2750" y="210"/>
                  </a:lnTo>
                  <a:close/>
                  <a:moveTo>
                    <a:pt x="2528" y="1"/>
                  </a:moveTo>
                  <a:lnTo>
                    <a:pt x="2528" y="982"/>
                  </a:lnTo>
                  <a:cubicBezTo>
                    <a:pt x="1114" y="1192"/>
                    <a:pt x="236" y="2095"/>
                    <a:pt x="236" y="3391"/>
                  </a:cubicBezTo>
                  <a:cubicBezTo>
                    <a:pt x="236" y="4936"/>
                    <a:pt x="1375" y="5565"/>
                    <a:pt x="3091" y="6062"/>
                  </a:cubicBezTo>
                  <a:cubicBezTo>
                    <a:pt x="4766" y="6533"/>
                    <a:pt x="5002" y="7188"/>
                    <a:pt x="5002" y="7817"/>
                  </a:cubicBezTo>
                  <a:cubicBezTo>
                    <a:pt x="5002" y="8707"/>
                    <a:pt x="4387" y="9191"/>
                    <a:pt x="3274" y="9191"/>
                  </a:cubicBezTo>
                  <a:cubicBezTo>
                    <a:pt x="2240" y="9191"/>
                    <a:pt x="1611" y="8707"/>
                    <a:pt x="1402" y="7738"/>
                  </a:cubicBezTo>
                  <a:lnTo>
                    <a:pt x="1375" y="7646"/>
                  </a:lnTo>
                  <a:lnTo>
                    <a:pt x="1" y="7646"/>
                  </a:lnTo>
                  <a:lnTo>
                    <a:pt x="14" y="7764"/>
                  </a:lnTo>
                  <a:cubicBezTo>
                    <a:pt x="197" y="9165"/>
                    <a:pt x="1127" y="10068"/>
                    <a:pt x="2593" y="10265"/>
                  </a:cubicBezTo>
                  <a:lnTo>
                    <a:pt x="2593" y="11456"/>
                  </a:lnTo>
                  <a:lnTo>
                    <a:pt x="3824" y="11456"/>
                  </a:lnTo>
                  <a:lnTo>
                    <a:pt x="3837" y="10304"/>
                  </a:lnTo>
                  <a:cubicBezTo>
                    <a:pt x="5447" y="10121"/>
                    <a:pt x="6403" y="9152"/>
                    <a:pt x="6403" y="7725"/>
                  </a:cubicBezTo>
                  <a:cubicBezTo>
                    <a:pt x="6403" y="6232"/>
                    <a:pt x="5565" y="5381"/>
                    <a:pt x="3496" y="4779"/>
                  </a:cubicBezTo>
                  <a:cubicBezTo>
                    <a:pt x="2004" y="4334"/>
                    <a:pt x="1637" y="4046"/>
                    <a:pt x="1637" y="3300"/>
                  </a:cubicBezTo>
                  <a:cubicBezTo>
                    <a:pt x="1637" y="2933"/>
                    <a:pt x="1781" y="2082"/>
                    <a:pt x="3091" y="2082"/>
                  </a:cubicBezTo>
                  <a:cubicBezTo>
                    <a:pt x="4046" y="2082"/>
                    <a:pt x="4596" y="2462"/>
                    <a:pt x="4766" y="3234"/>
                  </a:cubicBezTo>
                  <a:lnTo>
                    <a:pt x="4779" y="3313"/>
                  </a:lnTo>
                  <a:lnTo>
                    <a:pt x="6180" y="3313"/>
                  </a:lnTo>
                  <a:lnTo>
                    <a:pt x="6167" y="3195"/>
                  </a:lnTo>
                  <a:cubicBezTo>
                    <a:pt x="6076" y="2462"/>
                    <a:pt x="5630" y="1218"/>
                    <a:pt x="3771" y="982"/>
                  </a:cubicBezTo>
                  <a:lnTo>
                    <a:pt x="3771" y="1"/>
                  </a:lnTo>
                  <a:close/>
                </a:path>
              </a:pathLst>
            </a:custGeom>
            <a:grpFill/>
            <a:ln>
              <a:solidFill>
                <a:schemeClr val="tx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48407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5B72B1-96EE-C4A9-D330-907FDFB71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808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D59A2F-535E-0800-5140-282530481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214" y="0"/>
            <a:ext cx="915321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936096"/>
      </p:ext>
    </p:extLst>
  </p:cSld>
  <p:clrMapOvr>
    <a:masterClrMapping/>
  </p:clrMapOvr>
</p:sld>
</file>

<file path=ppt/theme/theme1.xml><?xml version="1.0" encoding="utf-8"?>
<a:theme xmlns:a="http://schemas.openxmlformats.org/drawingml/2006/main" name="Shopping Cart Theme for Business by Slidesgo">
  <a:themeElements>
    <a:clrScheme name="Simple Light">
      <a:dk1>
        <a:srgbClr val="333333"/>
      </a:dk1>
      <a:lt1>
        <a:srgbClr val="EBEBEB"/>
      </a:lt1>
      <a:dk2>
        <a:srgbClr val="FFFFFF"/>
      </a:dk2>
      <a:lt2>
        <a:srgbClr val="FFB554"/>
      </a:lt2>
      <a:accent1>
        <a:srgbClr val="FF3070"/>
      </a:accent1>
      <a:accent2>
        <a:srgbClr val="FF8876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1781</TotalTime>
  <Words>715</Words>
  <Application>Microsoft Office PowerPoint</Application>
  <PresentationFormat>عرض على الشاشة (16:9)</PresentationFormat>
  <Paragraphs>87</Paragraphs>
  <Slides>27</Slides>
  <Notes>27</Notes>
  <HiddenSlides>0</HiddenSlides>
  <MMClips>9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27</vt:i4>
      </vt:variant>
    </vt:vector>
  </HeadingPairs>
  <TitlesOfParts>
    <vt:vector size="33" baseType="lpstr">
      <vt:lpstr>Lexend ExtraBold</vt:lpstr>
      <vt:lpstr>Aptos ExtraBold</vt:lpstr>
      <vt:lpstr>Arial</vt:lpstr>
      <vt:lpstr>DM Sans</vt:lpstr>
      <vt:lpstr>Montserrat</vt:lpstr>
      <vt:lpstr>Shopping Cart Theme for Business by Slidesgo</vt:lpstr>
      <vt:lpstr>It’s a bargain!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Shopping Cart Theme for Business</dc:title>
  <dc:creator>Aya Amir</dc:creator>
  <cp:lastModifiedBy>Aya Amir</cp:lastModifiedBy>
  <cp:revision>16</cp:revision>
  <dcterms:modified xsi:type="dcterms:W3CDTF">2026-02-26T03:14:01Z</dcterms:modified>
</cp:coreProperties>
</file>